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21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63FB1-73E1-437E-B3FF-674CDBFB5AF9}" type="datetimeFigureOut">
              <a:rPr lang="en-US" smtClean="0"/>
              <a:t>8/3/2016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3C73-DA33-43ED-B53F-7BE4FF25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208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63FB1-73E1-437E-B3FF-674CDBFB5AF9}" type="datetimeFigureOut">
              <a:rPr lang="en-US" smtClean="0"/>
              <a:t>8/3/2016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3C73-DA33-43ED-B53F-7BE4FF25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229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63FB1-73E1-437E-B3FF-674CDBFB5AF9}" type="datetimeFigureOut">
              <a:rPr lang="en-US" smtClean="0"/>
              <a:t>8/3/2016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3C73-DA33-43ED-B53F-7BE4FF25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160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63FB1-73E1-437E-B3FF-674CDBFB5AF9}" type="datetimeFigureOut">
              <a:rPr lang="en-US" smtClean="0"/>
              <a:t>8/3/2016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3C73-DA33-43ED-B53F-7BE4FF25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799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63FB1-73E1-437E-B3FF-674CDBFB5AF9}" type="datetimeFigureOut">
              <a:rPr lang="en-US" smtClean="0"/>
              <a:t>8/3/2016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3C73-DA33-43ED-B53F-7BE4FF25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060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63FB1-73E1-437E-B3FF-674CDBFB5AF9}" type="datetimeFigureOut">
              <a:rPr lang="en-US" smtClean="0"/>
              <a:t>8/3/2016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3C73-DA33-43ED-B53F-7BE4FF25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791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63FB1-73E1-437E-B3FF-674CDBFB5AF9}" type="datetimeFigureOut">
              <a:rPr lang="en-US" smtClean="0"/>
              <a:t>8/3/2016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3C73-DA33-43ED-B53F-7BE4FF25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005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63FB1-73E1-437E-B3FF-674CDBFB5AF9}" type="datetimeFigureOut">
              <a:rPr lang="en-US" smtClean="0"/>
              <a:t>8/3/2016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3C73-DA33-43ED-B53F-7BE4FF25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113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63FB1-73E1-437E-B3FF-674CDBFB5AF9}" type="datetimeFigureOut">
              <a:rPr lang="en-US" smtClean="0"/>
              <a:t>8/3/2016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3C73-DA33-43ED-B53F-7BE4FF25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36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63FB1-73E1-437E-B3FF-674CDBFB5AF9}" type="datetimeFigureOut">
              <a:rPr lang="en-US" smtClean="0"/>
              <a:t>8/3/2016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3C73-DA33-43ED-B53F-7BE4FF25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259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63FB1-73E1-437E-B3FF-674CDBFB5AF9}" type="datetimeFigureOut">
              <a:rPr lang="en-US" smtClean="0"/>
              <a:t>8/3/2016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3C73-DA33-43ED-B53F-7BE4FF25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901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63FB1-73E1-437E-B3FF-674CDBFB5AF9}" type="datetimeFigureOut">
              <a:rPr lang="en-US" smtClean="0"/>
              <a:t>8/3/2016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73C73-DA33-43ED-B53F-7BE4FF25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155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ESA Call on New Science Ideas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Andreas </a:t>
            </a:r>
            <a:r>
              <a:rPr lang="en-US" dirty="0" err="1" smtClean="0"/>
              <a:t>Quirrenbach</a:t>
            </a:r>
            <a:r>
              <a:rPr lang="en-US" dirty="0" smtClean="0"/>
              <a:t> </a:t>
            </a:r>
          </a:p>
          <a:p>
            <a:r>
              <a:rPr lang="en-US" dirty="0" smtClean="0"/>
              <a:t>Heidelberg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959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Time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02/19/16 	Call release</a:t>
            </a:r>
          </a:p>
          <a:p>
            <a:r>
              <a:rPr lang="en-US" dirty="0" smtClean="0"/>
              <a:t>05/09/16	Letters of Intent due</a:t>
            </a:r>
          </a:p>
          <a:p>
            <a:r>
              <a:rPr lang="en-US" dirty="0" smtClean="0"/>
              <a:t>06/08/16	Briefing meeting at ESAC</a:t>
            </a:r>
          </a:p>
          <a:p>
            <a:r>
              <a:rPr lang="en-US" dirty="0" smtClean="0"/>
              <a:t>09/14/16	Proposals due</a:t>
            </a:r>
          </a:p>
          <a:p>
            <a:r>
              <a:rPr lang="en-US" dirty="0" smtClean="0"/>
              <a:t>12/16		Selection (probably 2 to 4)</a:t>
            </a:r>
          </a:p>
          <a:p>
            <a:r>
              <a:rPr lang="en-US" dirty="0" smtClean="0"/>
              <a:t>01/17-12/17	Studies (duration &lt; 1 year)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696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82175" cy="722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932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34575" cy="718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7584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Allocation of “Concurrent Design Facility”</a:t>
            </a:r>
          </a:p>
          <a:p>
            <a:pPr lvl="1"/>
            <a:r>
              <a:rPr lang="en-US" dirty="0" smtClean="0"/>
              <a:t>A few weeks of work</a:t>
            </a:r>
          </a:p>
          <a:p>
            <a:pPr lvl="1"/>
            <a:r>
              <a:rPr lang="en-US" dirty="0" smtClean="0"/>
              <a:t>Targeted technology / mission studies</a:t>
            </a:r>
          </a:p>
          <a:p>
            <a:r>
              <a:rPr lang="en-US" dirty="0" smtClean="0"/>
              <a:t>ESA support of proposing team</a:t>
            </a:r>
          </a:p>
          <a:p>
            <a:pPr lvl="1"/>
            <a:r>
              <a:rPr lang="en-US" dirty="0" smtClean="0"/>
              <a:t>Very limited resources (no money for people or industry involvement)</a:t>
            </a:r>
          </a:p>
          <a:p>
            <a:r>
              <a:rPr lang="en-US" dirty="0" smtClean="0"/>
              <a:t>Need additional resources from scientific institutions and/or national agencies</a:t>
            </a:r>
          </a:p>
        </p:txBody>
      </p:sp>
    </p:spTree>
    <p:extLst>
      <p:ext uri="{BB962C8B-B14F-4D97-AF65-F5344CB8AC3E}">
        <p14:creationId xmlns:p14="http://schemas.microsoft.com/office/powerpoint/2010/main" val="3403437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Relevant Letters of Intent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Martin Barstow (Leicester, UK)</a:t>
            </a:r>
          </a:p>
          <a:p>
            <a:pPr lvl="1"/>
            <a:r>
              <a:rPr lang="en-US" dirty="0" smtClean="0"/>
              <a:t>LUVOIR-type mission (?)</a:t>
            </a:r>
          </a:p>
          <a:p>
            <a:r>
              <a:rPr lang="en-US" dirty="0" smtClean="0"/>
              <a:t>Denis </a:t>
            </a:r>
            <a:r>
              <a:rPr lang="en-US" dirty="0" err="1" smtClean="0"/>
              <a:t>Defrere</a:t>
            </a:r>
            <a:r>
              <a:rPr lang="en-US" dirty="0" smtClean="0"/>
              <a:t> (Liege, Belgium)</a:t>
            </a:r>
          </a:p>
          <a:p>
            <a:pPr lvl="1"/>
            <a:r>
              <a:rPr lang="en-US" dirty="0" smtClean="0"/>
              <a:t>Mid-infrared interferometer</a:t>
            </a:r>
          </a:p>
          <a:p>
            <a:r>
              <a:rPr lang="en-US" dirty="0" smtClean="0"/>
              <a:t>Ian Parry (Cambridge, UK)</a:t>
            </a:r>
          </a:p>
          <a:p>
            <a:pPr lvl="1"/>
            <a:r>
              <a:rPr lang="en-US" dirty="0" smtClean="0"/>
              <a:t>24x3m or 24m cross coronograph</a:t>
            </a:r>
          </a:p>
          <a:p>
            <a:r>
              <a:rPr lang="en-US" dirty="0" smtClean="0"/>
              <a:t>Andreas </a:t>
            </a:r>
            <a:r>
              <a:rPr lang="en-US" dirty="0" err="1" smtClean="0"/>
              <a:t>Quirrenbach</a:t>
            </a:r>
            <a:r>
              <a:rPr lang="en-US" dirty="0" smtClean="0"/>
              <a:t> (Heidelberg, Germany)</a:t>
            </a:r>
          </a:p>
          <a:p>
            <a:pPr lvl="1"/>
            <a:r>
              <a:rPr lang="en-US" dirty="0" smtClean="0"/>
              <a:t>Contribution to US-led exoplanet 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02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104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ESA Call on New Science Ideas</vt:lpstr>
      <vt:lpstr>Time Line</vt:lpstr>
      <vt:lpstr>PowerPoint Presentation</vt:lpstr>
      <vt:lpstr>PowerPoint Presentation</vt:lpstr>
      <vt:lpstr>Resources</vt:lpstr>
      <vt:lpstr>Relevant Letters of Intent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Andreas Quirrenbach</dc:creator>
  <cp:lastModifiedBy>Andreas Quirrenbach</cp:lastModifiedBy>
  <cp:revision>7</cp:revision>
  <dcterms:created xsi:type="dcterms:W3CDTF">2011-11-21T15:32:31Z</dcterms:created>
  <dcterms:modified xsi:type="dcterms:W3CDTF">2016-08-03T19:11:24Z</dcterms:modified>
</cp:coreProperties>
</file>