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74" r:id="rId2"/>
    <p:sldId id="259" r:id="rId3"/>
    <p:sldId id="271" r:id="rId4"/>
    <p:sldId id="272" r:id="rId5"/>
    <p:sldId id="260" r:id="rId6"/>
    <p:sldId id="267" r:id="rId7"/>
    <p:sldId id="269" r:id="rId8"/>
    <p:sldId id="268" r:id="rId9"/>
    <p:sldId id="273" r:id="rId10"/>
    <p:sldId id="266" r:id="rId11"/>
    <p:sldId id="262" r:id="rId12"/>
    <p:sldId id="263" r:id="rId13"/>
    <p:sldId id="264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80"/>
    <p:restoredTop sz="94647"/>
  </p:normalViewPr>
  <p:slideViewPr>
    <p:cSldViewPr snapToGrid="0" snapToObjects="1">
      <p:cViewPr varScale="1">
        <p:scale>
          <a:sx n="146" d="100"/>
          <a:sy n="146" d="100"/>
        </p:scale>
        <p:origin x="16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C3DBD-FF63-CB4A-BEA4-F7A82D3D258D}" type="datetimeFigureOut">
              <a:rPr lang="en-US" smtClean="0"/>
              <a:t>1/14/21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D2BE5-45C2-B64E-ABFD-123E7884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4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D2BE5-45C2-B64E-ABFD-123E7884EA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8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4063-11C2-0941-9A13-735023F885F8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2DD6-59F7-4445-A900-2C769733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21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4063-11C2-0941-9A13-735023F885F8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2DD6-59F7-4445-A900-2C769733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6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4063-11C2-0941-9A13-735023F885F8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2DD6-59F7-4445-A900-2C769733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0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4063-11C2-0941-9A13-735023F885F8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2DD6-59F7-4445-A900-2C769733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3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4063-11C2-0941-9A13-735023F885F8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2DD6-59F7-4445-A900-2C769733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4063-11C2-0941-9A13-735023F885F8}" type="datetimeFigureOut">
              <a:rPr lang="en-US" smtClean="0"/>
              <a:t>1/14/21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2DD6-59F7-4445-A900-2C769733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0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4063-11C2-0941-9A13-735023F885F8}" type="datetimeFigureOut">
              <a:rPr lang="en-US" smtClean="0"/>
              <a:t>1/14/21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2DD6-59F7-4445-A900-2C769733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0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4063-11C2-0941-9A13-735023F885F8}" type="datetimeFigureOut">
              <a:rPr lang="en-US" smtClean="0"/>
              <a:t>1/14/21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2DD6-59F7-4445-A900-2C769733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8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4063-11C2-0941-9A13-735023F885F8}" type="datetimeFigureOut">
              <a:rPr lang="en-US" smtClean="0"/>
              <a:t>1/14/21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2DD6-59F7-4445-A900-2C769733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4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4063-11C2-0941-9A13-735023F885F8}" type="datetimeFigureOut">
              <a:rPr lang="en-US" smtClean="0"/>
              <a:t>1/14/21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2DD6-59F7-4445-A900-2C769733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3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4063-11C2-0941-9A13-735023F885F8}" type="datetimeFigureOut">
              <a:rPr lang="en-US" smtClean="0"/>
              <a:t>1/14/21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2DD6-59F7-4445-A900-2C769733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29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74063-11C2-0941-9A13-735023F885F8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A2DD6-59F7-4445-A900-2C769733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8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F43B0-A55B-4465-9D60-E9A626EDC2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Mars 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8B43F6-9D65-4E8F-B94B-D5965563E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Swati Mohan</a:t>
            </a:r>
          </a:p>
          <a:p>
            <a:r>
              <a:rPr lang="en-US" dirty="0"/>
              <a:t>Jet Propulsion Laboratory, California Institute of Technology</a:t>
            </a:r>
          </a:p>
          <a:p>
            <a:r>
              <a:rPr lang="en-US" dirty="0"/>
              <a:t>1-14-2021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D3FE7-BC67-4111-A4F1-3934EA335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3837"/>
            <a:ext cx="9144000" cy="254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ACAF10-0937-4762-9D02-7D228DDD82AA}"/>
              </a:ext>
            </a:extLst>
          </p:cNvPr>
          <p:cNvSpPr/>
          <p:nvPr/>
        </p:nvSpPr>
        <p:spPr>
          <a:xfrm>
            <a:off x="7800712" y="6484835"/>
            <a:ext cx="1314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URS297857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761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4641A2-9650-C14C-95A1-CACFF9B45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27" y="0"/>
            <a:ext cx="7702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17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D29A48-A582-4DC9-BB19-CECFD4A3B69C}"/>
              </a:ext>
            </a:extLst>
          </p:cNvPr>
          <p:cNvSpPr/>
          <p:nvPr/>
        </p:nvSpPr>
        <p:spPr>
          <a:xfrm>
            <a:off x="1510937" y="3059668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https://www.youtube.com/watch?v=rzmd7RouGrM&amp;feature=youtu.be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6F01FB-A22E-4EE4-8A37-1EF0ABBB143D}"/>
              </a:ext>
            </a:extLst>
          </p:cNvPr>
          <p:cNvSpPr/>
          <p:nvPr/>
        </p:nvSpPr>
        <p:spPr>
          <a:xfrm>
            <a:off x="1510937" y="2409408"/>
            <a:ext cx="6457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Roboto"/>
              </a:rPr>
              <a:t>NASA's Mars 2020 Perseverance Rover Landing Animations</a:t>
            </a:r>
            <a:endParaRPr lang="en-US" b="0" i="0" dirty="0"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7164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8E856A-A5C7-AD49-A803-A29D7372E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163"/>
            <a:ext cx="9144000" cy="56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37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54B85A-A41F-6E46-A166-70903DC97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778"/>
            <a:ext cx="9144000" cy="61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4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 in front of a building&#10;&#10;Description automatically generated">
            <a:extLst>
              <a:ext uri="{FF2B5EF4-FFF2-40B4-BE49-F238E27FC236}">
                <a16:creationId xmlns:a16="http://schemas.microsoft.com/office/drawing/2014/main" id="{A3219406-3125-FA49-BF98-B5C4DD459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538"/>
            <a:ext cx="9144000" cy="609292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7CE98CE-85D8-6A47-BF0E-7E499871ABBD}"/>
              </a:ext>
            </a:extLst>
          </p:cNvPr>
          <p:cNvSpPr/>
          <p:nvPr/>
        </p:nvSpPr>
        <p:spPr>
          <a:xfrm>
            <a:off x="7237017" y="5238254"/>
            <a:ext cx="227750" cy="217553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97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38C387-1003-0C43-BADF-9EA7B973C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465" y="798786"/>
            <a:ext cx="9528613" cy="369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7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85ED0-C626-124D-B059-BDDC23FF5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399"/>
            <a:ext cx="9144000" cy="595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30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0FFBD-A1F8-154E-81C2-035DF8CE9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"/>
          <a:stretch/>
        </p:blipFill>
        <p:spPr>
          <a:xfrm>
            <a:off x="0" y="129044"/>
            <a:ext cx="9115084" cy="67289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3EC3FC-6F4C-9346-9A6A-DEA620A65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014" y="0"/>
            <a:ext cx="3848986" cy="326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78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C8415B-EB2A-9D4F-A69A-75A2F3CA4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83" y="0"/>
            <a:ext cx="8556434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D63E2F7-AB7D-6D4C-AF4B-576B73BC976A}"/>
              </a:ext>
            </a:extLst>
          </p:cNvPr>
          <p:cNvSpPr/>
          <p:nvPr/>
        </p:nvSpPr>
        <p:spPr>
          <a:xfrm>
            <a:off x="4847422" y="2930487"/>
            <a:ext cx="3437262" cy="343726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58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CA04B0-DC37-7A46-8F65-DCBA10FA0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2796"/>
            <a:ext cx="9144000" cy="2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06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lane, table, sitting&#10;&#10;Description automatically generated">
            <a:extLst>
              <a:ext uri="{FF2B5EF4-FFF2-40B4-BE49-F238E27FC236}">
                <a16:creationId xmlns:a16="http://schemas.microsoft.com/office/drawing/2014/main" id="{E44CD1A2-3A43-7443-BF7D-815E1EAE6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197"/>
            <a:ext cx="4847685" cy="60596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6B21E0-0538-4E7E-B607-8FD7B400B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59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ansport, boat, person, sitting&#10;&#10;Description automatically generated">
            <a:extLst>
              <a:ext uri="{FF2B5EF4-FFF2-40B4-BE49-F238E27FC236}">
                <a16:creationId xmlns:a16="http://schemas.microsoft.com/office/drawing/2014/main" id="{93E68A9E-988C-414B-8CF0-DDBBEF4EA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998"/>
            <a:ext cx="9144000" cy="571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57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ars.nasa.gov/system/resources/detail_files/25176_liftOff-panorama-1000.jpg">
            <a:extLst>
              <a:ext uri="{FF2B5EF4-FFF2-40B4-BE49-F238E27FC236}">
                <a16:creationId xmlns:a16="http://schemas.microsoft.com/office/drawing/2014/main" id="{1D9AF610-7C75-434F-A0EF-BA72A3484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555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4256</TotalTime>
  <Words>42</Words>
  <Application>Microsoft Macintosh PowerPoint</Application>
  <PresentationFormat>On-screen Show (4:3)</PresentationFormat>
  <Paragraphs>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Roboto</vt:lpstr>
      <vt:lpstr>Office Theme</vt:lpstr>
      <vt:lpstr>Mars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Nadipuram, Santhosh M.D.</dc:creator>
  <cp:lastModifiedBy>Lyle Tavernier</cp:lastModifiedBy>
  <cp:revision>18</cp:revision>
  <dcterms:created xsi:type="dcterms:W3CDTF">2020-07-04T21:15:44Z</dcterms:created>
  <dcterms:modified xsi:type="dcterms:W3CDTF">2021-01-15T00:19:10Z</dcterms:modified>
</cp:coreProperties>
</file>