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1400"/>
      </a:spcBef>
      <a:spcAft>
        <a:spcPts val="0"/>
      </a:spcAft>
      <a:buClrTx/>
      <a:buSzTx/>
      <a:buFontTx/>
      <a:buNone/>
      <a:tabLst/>
      <a:defRPr kumimoji="0" sz="3300" b="0" i="0" u="none" strike="noStrike" cap="none" spc="0" normalizeH="0" baseline="0">
        <a:ln>
          <a:noFill/>
        </a:ln>
        <a:solidFill>
          <a:srgbClr val="FFFFFF"/>
        </a:solidFill>
        <a:effectLst/>
        <a:uFillTx/>
        <a:latin typeface="+mn-lt"/>
        <a:ea typeface="+mn-ea"/>
        <a:cs typeface="+mn-cs"/>
        <a:sym typeface="Gill Sans"/>
      </a:defRPr>
    </a:lvl1pPr>
    <a:lvl2pPr marL="1211035" marR="0" indent="-449035" algn="l" defTabSz="457200" rtl="0" fontAlgn="auto" latinLnBrk="0" hangingPunct="0">
      <a:lnSpc>
        <a:spcPct val="100000"/>
      </a:lnSpc>
      <a:spcBef>
        <a:spcPts val="1400"/>
      </a:spcBef>
      <a:spcAft>
        <a:spcPts val="0"/>
      </a:spcAft>
      <a:buClrTx/>
      <a:buSzPct val="171000"/>
      <a:buFontTx/>
      <a:buChar char="-"/>
      <a:tabLst/>
      <a:defRPr kumimoji="0" sz="3300" b="0" i="0" u="none" strike="noStrike" cap="none" spc="0" normalizeH="0" baseline="0">
        <a:ln>
          <a:noFill/>
        </a:ln>
        <a:solidFill>
          <a:srgbClr val="FFFFFF"/>
        </a:solidFill>
        <a:effectLst/>
        <a:uFillTx/>
        <a:latin typeface="+mn-lt"/>
        <a:ea typeface="+mn-ea"/>
        <a:cs typeface="+mn-cs"/>
        <a:sym typeface="Gill Sans"/>
      </a:defRPr>
    </a:lvl2pPr>
    <a:lvl3pPr marL="1655535" marR="0" indent="-449035" algn="l" defTabSz="457200" rtl="0" fontAlgn="auto" latinLnBrk="0" hangingPunct="0">
      <a:lnSpc>
        <a:spcPct val="100000"/>
      </a:lnSpc>
      <a:spcBef>
        <a:spcPts val="1400"/>
      </a:spcBef>
      <a:spcAft>
        <a:spcPts val="0"/>
      </a:spcAft>
      <a:buClrTx/>
      <a:buSzPct val="171000"/>
      <a:buFontTx/>
      <a:buChar char="-"/>
      <a:tabLst/>
      <a:defRPr kumimoji="0" sz="3300" b="0" i="0" u="none" strike="noStrike" cap="none" spc="0" normalizeH="0" baseline="0">
        <a:ln>
          <a:noFill/>
        </a:ln>
        <a:solidFill>
          <a:srgbClr val="FFFFFF"/>
        </a:solidFill>
        <a:effectLst/>
        <a:uFillTx/>
        <a:latin typeface="+mn-lt"/>
        <a:ea typeface="+mn-ea"/>
        <a:cs typeface="+mn-cs"/>
        <a:sym typeface="Gill Sans"/>
      </a:defRPr>
    </a:lvl3pPr>
    <a:lvl4pPr marL="2100035" marR="0" indent="-449035" algn="l" defTabSz="457200" rtl="0" fontAlgn="auto" latinLnBrk="0" hangingPunct="0">
      <a:lnSpc>
        <a:spcPct val="100000"/>
      </a:lnSpc>
      <a:spcBef>
        <a:spcPts val="1400"/>
      </a:spcBef>
      <a:spcAft>
        <a:spcPts val="0"/>
      </a:spcAft>
      <a:buClrTx/>
      <a:buSzPct val="171000"/>
      <a:buFontTx/>
      <a:buChar char="-"/>
      <a:tabLst/>
      <a:defRPr kumimoji="0" sz="3300" b="0" i="0" u="none" strike="noStrike" cap="none" spc="0" normalizeH="0" baseline="0">
        <a:ln>
          <a:noFill/>
        </a:ln>
        <a:solidFill>
          <a:srgbClr val="FFFFFF"/>
        </a:solidFill>
        <a:effectLst/>
        <a:uFillTx/>
        <a:latin typeface="+mn-lt"/>
        <a:ea typeface="+mn-ea"/>
        <a:cs typeface="+mn-cs"/>
        <a:sym typeface="Gill Sans"/>
      </a:defRPr>
    </a:lvl4pPr>
    <a:lvl5pPr marL="2544535" marR="0" indent="-449035" algn="l" defTabSz="457200" rtl="0" fontAlgn="auto" latinLnBrk="0" hangingPunct="0">
      <a:lnSpc>
        <a:spcPct val="100000"/>
      </a:lnSpc>
      <a:spcBef>
        <a:spcPts val="1400"/>
      </a:spcBef>
      <a:spcAft>
        <a:spcPts val="0"/>
      </a:spcAft>
      <a:buClrTx/>
      <a:buSzPct val="171000"/>
      <a:buFontTx/>
      <a:buChar char="-"/>
      <a:tabLst/>
      <a:defRPr kumimoji="0" sz="3300" b="0" i="0" u="none" strike="noStrike" cap="none" spc="0" normalizeH="0" baseline="0">
        <a:ln>
          <a:noFill/>
        </a:ln>
        <a:solidFill>
          <a:srgbClr val="FFFFFF"/>
        </a:solidFill>
        <a:effectLst/>
        <a:uFillTx/>
        <a:latin typeface="+mn-lt"/>
        <a:ea typeface="+mn-ea"/>
        <a:cs typeface="+mn-cs"/>
        <a:sym typeface="Gill Sans"/>
      </a:defRPr>
    </a:lvl5pPr>
    <a:lvl6pPr marL="2900135" marR="0" indent="-449035" algn="l" defTabSz="457200" rtl="0" fontAlgn="auto" latinLnBrk="0" hangingPunct="0">
      <a:lnSpc>
        <a:spcPct val="100000"/>
      </a:lnSpc>
      <a:spcBef>
        <a:spcPts val="1400"/>
      </a:spcBef>
      <a:spcAft>
        <a:spcPts val="0"/>
      </a:spcAft>
      <a:buClrTx/>
      <a:buSzPct val="171000"/>
      <a:buFontTx/>
      <a:buChar char="-"/>
      <a:tabLst/>
      <a:defRPr kumimoji="0" sz="3300" b="0" i="0" u="none" strike="noStrike" cap="none" spc="0" normalizeH="0" baseline="0">
        <a:ln>
          <a:noFill/>
        </a:ln>
        <a:solidFill>
          <a:srgbClr val="FFFFFF"/>
        </a:solidFill>
        <a:effectLst/>
        <a:uFillTx/>
        <a:latin typeface="+mn-lt"/>
        <a:ea typeface="+mn-ea"/>
        <a:cs typeface="+mn-cs"/>
        <a:sym typeface="Gill Sans"/>
      </a:defRPr>
    </a:lvl6pPr>
    <a:lvl7pPr marL="3255735" marR="0" indent="-449035" algn="l" defTabSz="457200" rtl="0" fontAlgn="auto" latinLnBrk="0" hangingPunct="0">
      <a:lnSpc>
        <a:spcPct val="100000"/>
      </a:lnSpc>
      <a:spcBef>
        <a:spcPts val="1400"/>
      </a:spcBef>
      <a:spcAft>
        <a:spcPts val="0"/>
      </a:spcAft>
      <a:buClrTx/>
      <a:buSzPct val="171000"/>
      <a:buFontTx/>
      <a:buChar char="-"/>
      <a:tabLst/>
      <a:defRPr kumimoji="0" sz="3300" b="0" i="0" u="none" strike="noStrike" cap="none" spc="0" normalizeH="0" baseline="0">
        <a:ln>
          <a:noFill/>
        </a:ln>
        <a:solidFill>
          <a:srgbClr val="FFFFFF"/>
        </a:solidFill>
        <a:effectLst/>
        <a:uFillTx/>
        <a:latin typeface="+mn-lt"/>
        <a:ea typeface="+mn-ea"/>
        <a:cs typeface="+mn-cs"/>
        <a:sym typeface="Gill Sans"/>
      </a:defRPr>
    </a:lvl7pPr>
    <a:lvl8pPr marL="3611335" marR="0" indent="-449035" algn="l" defTabSz="457200" rtl="0" fontAlgn="auto" latinLnBrk="0" hangingPunct="0">
      <a:lnSpc>
        <a:spcPct val="100000"/>
      </a:lnSpc>
      <a:spcBef>
        <a:spcPts val="1400"/>
      </a:spcBef>
      <a:spcAft>
        <a:spcPts val="0"/>
      </a:spcAft>
      <a:buClrTx/>
      <a:buSzPct val="171000"/>
      <a:buFontTx/>
      <a:buChar char="-"/>
      <a:tabLst/>
      <a:defRPr kumimoji="0" sz="3300" b="0" i="0" u="none" strike="noStrike" cap="none" spc="0" normalizeH="0" baseline="0">
        <a:ln>
          <a:noFill/>
        </a:ln>
        <a:solidFill>
          <a:srgbClr val="FFFFFF"/>
        </a:solidFill>
        <a:effectLst/>
        <a:uFillTx/>
        <a:latin typeface="+mn-lt"/>
        <a:ea typeface="+mn-ea"/>
        <a:cs typeface="+mn-cs"/>
        <a:sym typeface="Gill Sans"/>
      </a:defRPr>
    </a:lvl8pPr>
    <a:lvl9pPr marL="3966935" marR="0" indent="-449035" algn="l" defTabSz="457200" rtl="0" fontAlgn="auto" latinLnBrk="0" hangingPunct="0">
      <a:lnSpc>
        <a:spcPct val="100000"/>
      </a:lnSpc>
      <a:spcBef>
        <a:spcPts val="1400"/>
      </a:spcBef>
      <a:spcAft>
        <a:spcPts val="0"/>
      </a:spcAft>
      <a:buClrTx/>
      <a:buSzPct val="171000"/>
      <a:buFontTx/>
      <a:buChar char="-"/>
      <a:tabLst/>
      <a:defRPr kumimoji="0" sz="3300" b="0" i="0" u="none" strike="noStrike" cap="none" spc="0" normalizeH="0" baseline="0">
        <a:ln>
          <a:noFill/>
        </a:ln>
        <a:solidFill>
          <a:srgbClr val="FFFFFF"/>
        </a:solidFill>
        <a:effectLst/>
        <a:uFillTx/>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1" d="100"/>
          <a:sy n="91" d="100"/>
        </p:scale>
        <p:origin x="-1312" y="-1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1143000" y="685800"/>
            <a:ext cx="4572000" cy="3429000"/>
          </a:xfrm>
          <a:prstGeom prst="rect">
            <a:avLst/>
          </a:prstGeom>
        </p:spPr>
        <p:txBody>
          <a:bodyPr/>
          <a:lstStyle/>
          <a:p>
            <a:endParaRPr/>
          </a:p>
        </p:txBody>
      </p:sp>
      <p:sp>
        <p:nvSpPr>
          <p:cNvPr id="436" name="Shape 43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57824006"/>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r>
              <a:t>From space, LUVOIR will readily probe the ultra faint universe. If LUVOIR acquires a deep field in parallel with its exoplanet exposures, the accumulated survey volume over the course of 2 years will be comparable to that in the SDSS! Reaching to depths below 31 mag will be key for studying unlensed dwarf galaxies at z=8 and detecting individual solar like stars in galaxies out to 10 Mpc.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p>
            <a:r>
              <a:t>Seeing galaxies at the time the Milky Way formed (10 Gyr ago). Greg Snyder slide – z=2 simulated galaxy, but even with HST zoomed in view doesn’t really allow you to see the detail you know that must be there. JWST will do somewhat better but will do that much better than HST. At z = 10, of course, JWST will win big because that’s what it’s optimized for. But at this key epoch in cosmic history, ALMA, LUVOIR and ELTs will probe remarkable details across a broad swath of the galaxy’s output energy distribution.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a:spLocks noGrp="1" noRot="1" noChangeAspect="1"/>
          </p:cNvSpPr>
          <p:nvPr>
            <p:ph type="sldImg"/>
          </p:nvPr>
        </p:nvSpPr>
        <p:spPr>
          <a:prstGeom prst="rect">
            <a:avLst/>
          </a:prstGeom>
        </p:spPr>
        <p:txBody>
          <a:bodyPr/>
          <a:lstStyle/>
          <a:p>
            <a:endParaRPr/>
          </a:p>
        </p:txBody>
      </p:sp>
      <p:sp>
        <p:nvSpPr>
          <p:cNvPr id="805" name="Shape 805"/>
          <p:cNvSpPr>
            <a:spLocks noGrp="1"/>
          </p:cNvSpPr>
          <p:nvPr>
            <p:ph type="body" sz="quarter" idx="1"/>
          </p:nvPr>
        </p:nvSpPr>
        <p:spPr>
          <a:prstGeom prst="rect">
            <a:avLst/>
          </a:prstGeom>
        </p:spPr>
        <p:txBody>
          <a:bodyPr/>
          <a:lstStyle>
            <a:lvl1pPr>
              <a:defRPr sz="1800"/>
            </a:lvl1pPr>
          </a:lstStyle>
          <a:p>
            <a:r>
              <a:t>You may recognize this as a Galaxy. But what HST has shown is that galaxies are surrounded by a gaseous medium that extends to circumgalactic scales and with a total mass that outweighs the stars in the galaxy. But we have not been map in detail this gas. However if we could place a multiobject UV spectrograph – a truly novel instrument mode – we could take a picture that looks like this. We could map this structure -  the material blown out by star formation and see the flow of metals back into the Galaxy. No other facility has or will have this ability other than HDST. It will be able to study such details for hundreds of galaxies.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lvl1pPr>
              <a:defRPr sz="1800"/>
            </a:lvl1pPr>
          </a:lstStyle>
          <a:p>
            <a:r>
              <a:t>With that same UV multislit capability applied to nearby Galaxies (like M51 shown here) one can study in unprecedented detail the formation of stars in individual star clusters, measure their IMFs, and using each cluster as a flashlight map the gas flowing in and out of galaxies in the local universe as well. ELTs and HDST will work well here with ELTs measuring the low-mass end of the IMF and HDST measuring the high mass end.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Shape 855"/>
          <p:cNvSpPr>
            <a:spLocks noGrp="1" noRot="1" noChangeAspect="1"/>
          </p:cNvSpPr>
          <p:nvPr>
            <p:ph type="sldImg"/>
          </p:nvPr>
        </p:nvSpPr>
        <p:spPr>
          <a:prstGeom prst="rect">
            <a:avLst/>
          </a:prstGeom>
        </p:spPr>
        <p:txBody>
          <a:bodyPr/>
          <a:lstStyle/>
          <a:p>
            <a:endParaRPr/>
          </a:p>
        </p:txBody>
      </p:sp>
      <p:sp>
        <p:nvSpPr>
          <p:cNvPr id="856" name="Shape 856"/>
          <p:cNvSpPr>
            <a:spLocks noGrp="1"/>
          </p:cNvSpPr>
          <p:nvPr>
            <p:ph type="body" sz="quarter" idx="1"/>
          </p:nvPr>
        </p:nvSpPr>
        <p:spPr>
          <a:prstGeom prst="rect">
            <a:avLst/>
          </a:prstGeom>
        </p:spPr>
        <p:txBody>
          <a:bodyPr/>
          <a:lstStyle>
            <a:lvl1pPr>
              <a:defRPr sz="1700"/>
            </a:lvl1pPr>
          </a:lstStyle>
          <a:p>
            <a:r>
              <a:t>Stellar archeology can tell us important details of how galaxies assembled their stars. This is a unique tool that is only applicable where one can detect individual stars. Hence, it requires high angular resolution and high sensitivity. The idea behind this technique is that broadband photometry can distinguish between different models for the star formation history of an entire individual galaxy. It allows us to determine when the stars in a given region of an individual galaxy formed, and when the died. This is a key observation if we are to truly understand galaxy formation and evolution.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defTabSz="584200">
              <a:lnSpc>
                <a:spcPct val="100000"/>
              </a:lnSpc>
              <a:spcBef>
                <a:spcPts val="0"/>
              </a:spcBef>
              <a:buSzTx/>
              <a:buFontTx/>
              <a:buNone/>
              <a:defRPr sz="3600">
                <a:solidFill>
                  <a:srgbClr val="FFFFFF"/>
                </a:solidFill>
                <a:latin typeface="+mn-lt"/>
                <a:ea typeface="+mn-ea"/>
                <a:cs typeface="+mn-cs"/>
                <a:sym typeface="Gill Sans"/>
              </a:defRPr>
            </a:lvl1pPr>
            <a:lvl2pPr marL="0" indent="0" algn="ctr" defTabSz="584200">
              <a:lnSpc>
                <a:spcPct val="100000"/>
              </a:lnSpc>
              <a:spcBef>
                <a:spcPts val="0"/>
              </a:spcBef>
              <a:buSzTx/>
              <a:buFontTx/>
              <a:buNone/>
              <a:defRPr sz="3600">
                <a:solidFill>
                  <a:srgbClr val="FFFFFF"/>
                </a:solidFill>
                <a:latin typeface="+mn-lt"/>
                <a:ea typeface="+mn-ea"/>
                <a:cs typeface="+mn-cs"/>
                <a:sym typeface="Gill Sans"/>
              </a:defRPr>
            </a:lvl2pPr>
            <a:lvl3pPr marL="0" indent="0" algn="ctr" defTabSz="584200">
              <a:lnSpc>
                <a:spcPct val="100000"/>
              </a:lnSpc>
              <a:spcBef>
                <a:spcPts val="0"/>
              </a:spcBef>
              <a:buSzTx/>
              <a:buFontTx/>
              <a:buNone/>
              <a:defRPr sz="3600">
                <a:solidFill>
                  <a:srgbClr val="FFFFFF"/>
                </a:solidFill>
                <a:latin typeface="+mn-lt"/>
                <a:ea typeface="+mn-ea"/>
                <a:cs typeface="+mn-cs"/>
                <a:sym typeface="Gill Sans"/>
              </a:defRPr>
            </a:lvl3pPr>
            <a:lvl4pPr marL="0" indent="0" algn="ctr" defTabSz="584200">
              <a:lnSpc>
                <a:spcPct val="100000"/>
              </a:lnSpc>
              <a:spcBef>
                <a:spcPts val="0"/>
              </a:spcBef>
              <a:buSzTx/>
              <a:buFontTx/>
              <a:buNone/>
              <a:defRPr sz="3600">
                <a:solidFill>
                  <a:srgbClr val="FFFFFF"/>
                </a:solidFill>
                <a:latin typeface="+mn-lt"/>
                <a:ea typeface="+mn-ea"/>
                <a:cs typeface="+mn-cs"/>
                <a:sym typeface="Gill Sans"/>
              </a:defRPr>
            </a:lvl4pPr>
            <a:lvl5pPr marL="0" indent="0" algn="ctr" defTabSz="584200">
              <a:lnSpc>
                <a:spcPct val="100000"/>
              </a:lnSpc>
              <a:spcBef>
                <a:spcPts val="0"/>
              </a:spcBef>
              <a:buSzTx/>
              <a:buFontTx/>
              <a:buNone/>
              <a:defRPr sz="36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Shape 87"/>
          <p:cNvSpPr>
            <a:spLocks noGrp="1"/>
          </p:cNvSpPr>
          <p:nvPr>
            <p:ph type="pic" sz="half" idx="13"/>
          </p:nvPr>
        </p:nvSpPr>
        <p:spPr>
          <a:xfrm>
            <a:off x="6946900" y="1828800"/>
            <a:ext cx="4572000" cy="6096000"/>
          </a:xfrm>
          <a:prstGeom prst="rect">
            <a:avLst/>
          </a:prstGeom>
        </p:spPr>
        <p:txBody>
          <a:bodyPr lIns="91439" tIns="45719" rIns="91439" bIns="45719" anchor="t"/>
          <a:lstStyle/>
          <a:p>
            <a:endParaRPr/>
          </a:p>
        </p:txBody>
      </p:sp>
      <p:sp>
        <p:nvSpPr>
          <p:cNvPr id="88" name="Shape 88"/>
          <p:cNvSpPr>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89" name="Shape 89"/>
          <p:cNvSpPr>
            <a:spLocks noGrp="1"/>
          </p:cNvSpPr>
          <p:nvPr>
            <p:ph type="body" sz="quarter" idx="1"/>
          </p:nvPr>
        </p:nvSpPr>
        <p:spPr>
          <a:xfrm>
            <a:off x="635000" y="4902200"/>
            <a:ext cx="5867400" cy="3302000"/>
          </a:xfrm>
          <a:prstGeom prst="rect">
            <a:avLst/>
          </a:prstGeom>
        </p:spPr>
        <p:txBody>
          <a:bodyPr anchor="t"/>
          <a:lstStyle>
            <a:lvl1pPr marL="0" indent="0" algn="ctr" defTabSz="584200">
              <a:lnSpc>
                <a:spcPct val="100000"/>
              </a:lnSpc>
              <a:spcBef>
                <a:spcPts val="0"/>
              </a:spcBef>
              <a:buSzTx/>
              <a:buFontTx/>
              <a:buNone/>
              <a:defRPr sz="3400">
                <a:solidFill>
                  <a:srgbClr val="FFFFFF"/>
                </a:solidFill>
                <a:latin typeface="+mn-lt"/>
                <a:ea typeface="+mn-ea"/>
                <a:cs typeface="+mn-cs"/>
                <a:sym typeface="Gill Sans"/>
              </a:defRPr>
            </a:lvl1pPr>
            <a:lvl2pPr marL="0" indent="0" algn="ctr" defTabSz="584200">
              <a:lnSpc>
                <a:spcPct val="100000"/>
              </a:lnSpc>
              <a:spcBef>
                <a:spcPts val="0"/>
              </a:spcBef>
              <a:buSzTx/>
              <a:buFontTx/>
              <a:buNone/>
              <a:defRPr sz="3400">
                <a:solidFill>
                  <a:srgbClr val="FFFFFF"/>
                </a:solidFill>
                <a:latin typeface="+mn-lt"/>
                <a:ea typeface="+mn-ea"/>
                <a:cs typeface="+mn-cs"/>
                <a:sym typeface="Gill Sans"/>
              </a:defRPr>
            </a:lvl2pPr>
            <a:lvl3pPr marL="0" indent="0" algn="ctr" defTabSz="584200">
              <a:lnSpc>
                <a:spcPct val="100000"/>
              </a:lnSpc>
              <a:spcBef>
                <a:spcPts val="0"/>
              </a:spcBef>
              <a:buSzTx/>
              <a:buFontTx/>
              <a:buNone/>
              <a:defRPr sz="3400">
                <a:solidFill>
                  <a:srgbClr val="FFFFFF"/>
                </a:solidFill>
                <a:latin typeface="+mn-lt"/>
                <a:ea typeface="+mn-ea"/>
                <a:cs typeface="+mn-cs"/>
                <a:sym typeface="Gill Sans"/>
              </a:defRPr>
            </a:lvl3pPr>
            <a:lvl4pPr marL="0" indent="0" algn="ctr" defTabSz="584200">
              <a:lnSpc>
                <a:spcPct val="100000"/>
              </a:lnSpc>
              <a:spcBef>
                <a:spcPts val="0"/>
              </a:spcBef>
              <a:buSzTx/>
              <a:buFontTx/>
              <a:buNone/>
              <a:defRPr sz="3400">
                <a:solidFill>
                  <a:srgbClr val="FFFFFF"/>
                </a:solidFill>
                <a:latin typeface="+mn-lt"/>
                <a:ea typeface="+mn-ea"/>
                <a:cs typeface="+mn-cs"/>
                <a:sym typeface="Gill Sans"/>
              </a:defRPr>
            </a:lvl4pPr>
            <a:lvl5pPr marL="0" indent="0" algn="ctr" defTabSz="584200">
              <a:lnSpc>
                <a:spcPct val="100000"/>
              </a:lnSpc>
              <a:spcBef>
                <a:spcPts val="0"/>
              </a:spcBef>
              <a:buSzTx/>
              <a:buFontTx/>
              <a:buNone/>
              <a:defRPr sz="34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Shape 97"/>
          <p:cNvSpPr>
            <a:spLocks noGrp="1"/>
          </p:cNvSpPr>
          <p:nvPr>
            <p:ph type="pic" sz="half" idx="13"/>
          </p:nvPr>
        </p:nvSpPr>
        <p:spPr>
          <a:xfrm>
            <a:off x="6946900" y="1828800"/>
            <a:ext cx="4572000" cy="6096000"/>
          </a:xfrm>
          <a:prstGeom prst="rect">
            <a:avLst/>
          </a:prstGeom>
          <a:effectLst>
            <a:reflection stA="50000" endPos="40000" dir="5400000" sy="-100000" algn="bl" rotWithShape="0"/>
          </a:effectLst>
        </p:spPr>
        <p:txBody>
          <a:bodyPr lIns="91439" tIns="45719" rIns="91439" bIns="45719" anchor="t"/>
          <a:lstStyle/>
          <a:p>
            <a:endParaRPr/>
          </a:p>
        </p:txBody>
      </p:sp>
      <p:sp>
        <p:nvSpPr>
          <p:cNvPr id="98" name="Shape 98"/>
          <p:cNvSpPr>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99" name="Shape 99"/>
          <p:cNvSpPr>
            <a:spLocks noGrp="1"/>
          </p:cNvSpPr>
          <p:nvPr>
            <p:ph type="body" sz="quarter" idx="1"/>
          </p:nvPr>
        </p:nvSpPr>
        <p:spPr>
          <a:xfrm>
            <a:off x="635000" y="4902200"/>
            <a:ext cx="5867400" cy="3302000"/>
          </a:xfrm>
          <a:prstGeom prst="rect">
            <a:avLst/>
          </a:prstGeom>
        </p:spPr>
        <p:txBody>
          <a:bodyPr anchor="t"/>
          <a:lstStyle>
            <a:lvl1pPr marL="0" indent="0" algn="ctr" defTabSz="584200">
              <a:lnSpc>
                <a:spcPct val="100000"/>
              </a:lnSpc>
              <a:spcBef>
                <a:spcPts val="0"/>
              </a:spcBef>
              <a:buSzTx/>
              <a:buFontTx/>
              <a:buNone/>
              <a:defRPr sz="3400">
                <a:solidFill>
                  <a:srgbClr val="FFFFFF"/>
                </a:solidFill>
                <a:latin typeface="+mn-lt"/>
                <a:ea typeface="+mn-ea"/>
                <a:cs typeface="+mn-cs"/>
                <a:sym typeface="Gill Sans"/>
              </a:defRPr>
            </a:lvl1pPr>
            <a:lvl2pPr marL="0" indent="0" algn="ctr" defTabSz="584200">
              <a:lnSpc>
                <a:spcPct val="100000"/>
              </a:lnSpc>
              <a:spcBef>
                <a:spcPts val="0"/>
              </a:spcBef>
              <a:buSzTx/>
              <a:buFontTx/>
              <a:buNone/>
              <a:defRPr sz="3400">
                <a:solidFill>
                  <a:srgbClr val="FFFFFF"/>
                </a:solidFill>
                <a:latin typeface="+mn-lt"/>
                <a:ea typeface="+mn-ea"/>
                <a:cs typeface="+mn-cs"/>
                <a:sym typeface="Gill Sans"/>
              </a:defRPr>
            </a:lvl2pPr>
            <a:lvl3pPr marL="0" indent="0" algn="ctr" defTabSz="584200">
              <a:lnSpc>
                <a:spcPct val="100000"/>
              </a:lnSpc>
              <a:spcBef>
                <a:spcPts val="0"/>
              </a:spcBef>
              <a:buSzTx/>
              <a:buFontTx/>
              <a:buNone/>
              <a:defRPr sz="3400">
                <a:solidFill>
                  <a:srgbClr val="FFFFFF"/>
                </a:solidFill>
                <a:latin typeface="+mn-lt"/>
                <a:ea typeface="+mn-ea"/>
                <a:cs typeface="+mn-cs"/>
                <a:sym typeface="Gill Sans"/>
              </a:defRPr>
            </a:lvl3pPr>
            <a:lvl4pPr marL="0" indent="0" algn="ctr" defTabSz="584200">
              <a:lnSpc>
                <a:spcPct val="100000"/>
              </a:lnSpc>
              <a:spcBef>
                <a:spcPts val="0"/>
              </a:spcBef>
              <a:buSzTx/>
              <a:buFontTx/>
              <a:buNone/>
              <a:defRPr sz="3400">
                <a:solidFill>
                  <a:srgbClr val="FFFFFF"/>
                </a:solidFill>
                <a:latin typeface="+mn-lt"/>
                <a:ea typeface="+mn-ea"/>
                <a:cs typeface="+mn-cs"/>
                <a:sym typeface="Gill Sans"/>
              </a:defRPr>
            </a:lvl4pPr>
            <a:lvl5pPr marL="0" indent="0" algn="ctr" defTabSz="584200">
              <a:lnSpc>
                <a:spcPct val="100000"/>
              </a:lnSpc>
              <a:spcBef>
                <a:spcPts val="0"/>
              </a:spcBef>
              <a:buSzTx/>
              <a:buFontTx/>
              <a:buNone/>
              <a:defRPr sz="34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Shape 107"/>
          <p:cNvSpPr>
            <a:spLocks noGrp="1"/>
          </p:cNvSpPr>
          <p:nvPr>
            <p:ph type="pic" sz="quarter" idx="13"/>
          </p:nvPr>
        </p:nvSpPr>
        <p:spPr>
          <a:xfrm>
            <a:off x="7200900" y="2908300"/>
            <a:ext cx="4064000" cy="5422900"/>
          </a:xfrm>
          <a:prstGeom prst="rect">
            <a:avLst/>
          </a:prstGeom>
        </p:spPr>
        <p:txBody>
          <a:bodyPr lIns="91439" tIns="45719" rIns="91439" bIns="45719" anchor="t"/>
          <a:lstStyle/>
          <a:p>
            <a:endParaRPr/>
          </a:p>
        </p:txBody>
      </p:sp>
      <p:sp>
        <p:nvSpPr>
          <p:cNvPr id="108" name="Shape 108"/>
          <p:cNvSpPr>
            <a:spLocks noGrp="1"/>
          </p:cNvSpPr>
          <p:nvPr>
            <p:ph type="title"/>
          </p:nvPr>
        </p:nvSpPr>
        <p:spPr>
          <a:prstGeom prst="rect">
            <a:avLst/>
          </a:prstGeom>
        </p:spPr>
        <p:txBody>
          <a:bodyPr/>
          <a:lstStyle/>
          <a:p>
            <a:r>
              <a:t>Title Text</a:t>
            </a:r>
          </a:p>
        </p:txBody>
      </p:sp>
      <p:sp>
        <p:nvSpPr>
          <p:cNvPr id="109" name="Shape 109"/>
          <p:cNvSpPr>
            <a:spLocks noGrp="1"/>
          </p:cNvSpPr>
          <p:nvPr>
            <p:ph type="body" sz="half" idx="1"/>
          </p:nvPr>
        </p:nvSpPr>
        <p:spPr>
          <a:xfrm>
            <a:off x="1270000" y="2768600"/>
            <a:ext cx="5041900" cy="5715000"/>
          </a:xfrm>
          <a:prstGeom prst="rect">
            <a:avLst/>
          </a:prstGeom>
        </p:spPr>
        <p:txBody>
          <a:bodyPr/>
          <a:lstStyle>
            <a:lvl1pPr marL="812120" indent="-494620" defTabSz="584200">
              <a:lnSpc>
                <a:spcPct val="100000"/>
              </a:lnSpc>
              <a:spcBef>
                <a:spcPts val="3800"/>
              </a:spcBef>
              <a:buSzPct val="171000"/>
              <a:buFontTx/>
              <a:defRPr sz="3200">
                <a:solidFill>
                  <a:srgbClr val="FFFFFF"/>
                </a:solidFill>
                <a:latin typeface="+mn-lt"/>
                <a:ea typeface="+mn-ea"/>
                <a:cs typeface="+mn-cs"/>
                <a:sym typeface="Gill Sans"/>
              </a:defRPr>
            </a:lvl1pPr>
            <a:lvl2pPr marL="12566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2pPr>
            <a:lvl3pPr marL="1701120" indent="-494620" defTabSz="584200">
              <a:lnSpc>
                <a:spcPct val="100000"/>
              </a:lnSpc>
              <a:spcBef>
                <a:spcPts val="3800"/>
              </a:spcBef>
              <a:buSzPct val="171000"/>
              <a:buFontTx/>
              <a:defRPr sz="3200">
                <a:solidFill>
                  <a:srgbClr val="FFFFFF"/>
                </a:solidFill>
                <a:latin typeface="+mn-lt"/>
                <a:ea typeface="+mn-ea"/>
                <a:cs typeface="+mn-cs"/>
                <a:sym typeface="Gill Sans"/>
              </a:defRPr>
            </a:lvl3pPr>
            <a:lvl4pPr marL="21456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4pPr>
            <a:lvl5pPr marL="25901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Title Text</a:t>
            </a:r>
          </a:p>
        </p:txBody>
      </p:sp>
      <p:sp>
        <p:nvSpPr>
          <p:cNvPr id="118" name="Shape 118"/>
          <p:cNvSpPr>
            <a:spLocks noGrp="1"/>
          </p:cNvSpPr>
          <p:nvPr>
            <p:ph type="body" sz="half" idx="1"/>
          </p:nvPr>
        </p:nvSpPr>
        <p:spPr>
          <a:xfrm>
            <a:off x="1270000" y="2768600"/>
            <a:ext cx="5041900" cy="5715000"/>
          </a:xfrm>
          <a:prstGeom prst="rect">
            <a:avLst/>
          </a:prstGeom>
        </p:spPr>
        <p:txBody>
          <a:bodyPr/>
          <a:lstStyle>
            <a:lvl1pPr marL="812120" indent="-494620" defTabSz="584200">
              <a:lnSpc>
                <a:spcPct val="100000"/>
              </a:lnSpc>
              <a:spcBef>
                <a:spcPts val="3800"/>
              </a:spcBef>
              <a:buSzPct val="171000"/>
              <a:buFontTx/>
              <a:defRPr sz="3200">
                <a:solidFill>
                  <a:srgbClr val="FFFFFF"/>
                </a:solidFill>
                <a:latin typeface="+mn-lt"/>
                <a:ea typeface="+mn-ea"/>
                <a:cs typeface="+mn-cs"/>
                <a:sym typeface="Gill Sans"/>
              </a:defRPr>
            </a:lvl1pPr>
            <a:lvl2pPr marL="12566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2pPr>
            <a:lvl3pPr marL="1701120" indent="-494620" defTabSz="584200">
              <a:lnSpc>
                <a:spcPct val="100000"/>
              </a:lnSpc>
              <a:spcBef>
                <a:spcPts val="3800"/>
              </a:spcBef>
              <a:buSzPct val="171000"/>
              <a:buFontTx/>
              <a:defRPr sz="3200">
                <a:solidFill>
                  <a:srgbClr val="FFFFFF"/>
                </a:solidFill>
                <a:latin typeface="+mn-lt"/>
                <a:ea typeface="+mn-ea"/>
                <a:cs typeface="+mn-cs"/>
                <a:sym typeface="Gill Sans"/>
              </a:defRPr>
            </a:lvl3pPr>
            <a:lvl4pPr marL="21456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4pPr>
            <a:lvl5pPr marL="25901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Title Text</a:t>
            </a:r>
          </a:p>
        </p:txBody>
      </p:sp>
      <p:sp>
        <p:nvSpPr>
          <p:cNvPr id="127" name="Shape 127"/>
          <p:cNvSpPr>
            <a:spLocks noGrp="1"/>
          </p:cNvSpPr>
          <p:nvPr>
            <p:ph type="body" sz="quarter" idx="1"/>
          </p:nvPr>
        </p:nvSpPr>
        <p:spPr>
          <a:xfrm>
            <a:off x="7772400" y="2768600"/>
            <a:ext cx="3962400" cy="5715000"/>
          </a:xfrm>
          <a:prstGeom prst="rect">
            <a:avLst/>
          </a:prstGeom>
        </p:spPr>
        <p:txBody>
          <a:bodyPr/>
          <a:lstStyle>
            <a:lvl1pPr marL="812120" indent="-494620" defTabSz="584200">
              <a:lnSpc>
                <a:spcPct val="100000"/>
              </a:lnSpc>
              <a:spcBef>
                <a:spcPts val="3800"/>
              </a:spcBef>
              <a:buSzPct val="171000"/>
              <a:buFontTx/>
              <a:defRPr sz="3200">
                <a:solidFill>
                  <a:srgbClr val="FFFFFF"/>
                </a:solidFill>
                <a:latin typeface="+mn-lt"/>
                <a:ea typeface="+mn-ea"/>
                <a:cs typeface="+mn-cs"/>
                <a:sym typeface="Gill Sans"/>
              </a:defRPr>
            </a:lvl1pPr>
            <a:lvl2pPr marL="12566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2pPr>
            <a:lvl3pPr marL="1701120" indent="-494620" defTabSz="584200">
              <a:lnSpc>
                <a:spcPct val="100000"/>
              </a:lnSpc>
              <a:spcBef>
                <a:spcPts val="3800"/>
              </a:spcBef>
              <a:buSzPct val="171000"/>
              <a:buFontTx/>
              <a:defRPr sz="3200">
                <a:solidFill>
                  <a:srgbClr val="FFFFFF"/>
                </a:solidFill>
                <a:latin typeface="+mn-lt"/>
                <a:ea typeface="+mn-ea"/>
                <a:cs typeface="+mn-cs"/>
                <a:sym typeface="Gill Sans"/>
              </a:defRPr>
            </a:lvl3pPr>
            <a:lvl4pPr marL="21456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4pPr>
            <a:lvl5pPr marL="25901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5" name="Shape 135"/>
          <p:cNvSpPr>
            <a:spLocks noGrp="1"/>
          </p:cNvSpPr>
          <p:nvPr>
            <p:ph type="title"/>
          </p:nvPr>
        </p:nvSpPr>
        <p:spPr>
          <a:prstGeom prst="rect">
            <a:avLst/>
          </a:prstGeom>
        </p:spPr>
        <p:txBody>
          <a:bodyPr/>
          <a:lstStyle>
            <a:lvl1pPr>
              <a:defRPr sz="8000"/>
            </a:lvl1pPr>
          </a:lstStyle>
          <a:p>
            <a:r>
              <a:t>Title Text</a:t>
            </a:r>
          </a:p>
        </p:txBody>
      </p:sp>
      <p:sp>
        <p:nvSpPr>
          <p:cNvPr id="136" name="Shape 136"/>
          <p:cNvSpPr>
            <a:spLocks noGrp="1"/>
          </p:cNvSpPr>
          <p:nvPr>
            <p:ph type="body" idx="1"/>
          </p:nvPr>
        </p:nvSpPr>
        <p:spPr>
          <a:xfrm>
            <a:off x="1270000" y="2768600"/>
            <a:ext cx="10464800" cy="5727700"/>
          </a:xfrm>
          <a:prstGeom prst="rect">
            <a:avLst/>
          </a:prstGeom>
        </p:spPr>
        <p:txBody>
          <a:bodyPr/>
          <a:lstStyle>
            <a:lvl1pPr marL="889000" indent="-571500" defTabSz="584200">
              <a:lnSpc>
                <a:spcPct val="100000"/>
              </a:lnSpc>
              <a:spcBef>
                <a:spcPts val="2400"/>
              </a:spcBef>
              <a:buSzPct val="171000"/>
              <a:buFontTx/>
              <a:defRPr sz="4000">
                <a:solidFill>
                  <a:srgbClr val="FFFFFF"/>
                </a:solidFill>
                <a:latin typeface="+mn-lt"/>
                <a:ea typeface="+mn-ea"/>
                <a:cs typeface="+mn-cs"/>
                <a:sym typeface="Gill Sans"/>
              </a:defRPr>
            </a:lvl1pPr>
            <a:lvl2pPr marL="1333500" indent="-571500" defTabSz="584200">
              <a:lnSpc>
                <a:spcPct val="100000"/>
              </a:lnSpc>
              <a:spcBef>
                <a:spcPts val="2400"/>
              </a:spcBef>
              <a:buSzPct val="171000"/>
              <a:buFontTx/>
              <a:buChar char="•"/>
              <a:defRPr sz="4000">
                <a:solidFill>
                  <a:srgbClr val="FFFFFF"/>
                </a:solidFill>
                <a:latin typeface="+mn-lt"/>
                <a:ea typeface="+mn-ea"/>
                <a:cs typeface="+mn-cs"/>
                <a:sym typeface="Gill Sans"/>
              </a:defRPr>
            </a:lvl2pPr>
            <a:lvl3pPr marL="1778000" indent="-571500" defTabSz="584200">
              <a:lnSpc>
                <a:spcPct val="100000"/>
              </a:lnSpc>
              <a:spcBef>
                <a:spcPts val="2400"/>
              </a:spcBef>
              <a:buSzPct val="171000"/>
              <a:buFontTx/>
              <a:defRPr sz="4000">
                <a:solidFill>
                  <a:srgbClr val="FFFFFF"/>
                </a:solidFill>
                <a:latin typeface="+mn-lt"/>
                <a:ea typeface="+mn-ea"/>
                <a:cs typeface="+mn-cs"/>
                <a:sym typeface="Gill Sans"/>
              </a:defRPr>
            </a:lvl3pPr>
            <a:lvl4pPr marL="2222500" indent="-571500" defTabSz="584200">
              <a:lnSpc>
                <a:spcPct val="100000"/>
              </a:lnSpc>
              <a:spcBef>
                <a:spcPts val="2400"/>
              </a:spcBef>
              <a:buSzPct val="171000"/>
              <a:buFontTx/>
              <a:buChar char="•"/>
              <a:defRPr sz="4000">
                <a:solidFill>
                  <a:srgbClr val="FFFFFF"/>
                </a:solidFill>
                <a:latin typeface="+mn-lt"/>
                <a:ea typeface="+mn-ea"/>
                <a:cs typeface="+mn-cs"/>
                <a:sym typeface="Gill Sans"/>
              </a:defRPr>
            </a:lvl4pPr>
            <a:lvl5pPr marL="2667000" indent="-571500" defTabSz="584200">
              <a:lnSpc>
                <a:spcPct val="100000"/>
              </a:lnSpc>
              <a:spcBef>
                <a:spcPts val="2400"/>
              </a:spcBef>
              <a:buSzPct val="171000"/>
              <a:buFontTx/>
              <a:buChar char="•"/>
              <a:defRPr sz="40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6337300" y="9296400"/>
            <a:ext cx="317500"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44" name="Shape 144"/>
          <p:cNvSpPr>
            <a:spLocks noGrp="1"/>
          </p:cNvSpPr>
          <p:nvPr>
            <p:ph type="title"/>
          </p:nvPr>
        </p:nvSpPr>
        <p:spPr>
          <a:xfrm>
            <a:off x="647700" y="390596"/>
            <a:ext cx="11709400" cy="1625601"/>
          </a:xfrm>
          <a:prstGeom prst="rect">
            <a:avLst/>
          </a:prstGeom>
          <a:ln>
            <a:round/>
          </a:ln>
        </p:spPr>
        <p:txBody>
          <a:bodyPr lIns="38100" tIns="38100" rIns="38100" bIns="38100"/>
          <a:lstStyle>
            <a:lvl1pPr defTabSz="1295400">
              <a:defRPr sz="6200">
                <a:uFill>
                  <a:solidFill>
                    <a:srgbClr val="FFFFFF"/>
                  </a:solidFill>
                </a:uFill>
                <a:latin typeface="Calibri"/>
                <a:ea typeface="Calibri"/>
                <a:cs typeface="Calibri"/>
                <a:sym typeface="Calibri"/>
              </a:defRPr>
            </a:lvl1pPr>
          </a:lstStyle>
          <a:p>
            <a:r>
              <a:t>Title Text</a:t>
            </a:r>
          </a:p>
        </p:txBody>
      </p:sp>
      <p:sp>
        <p:nvSpPr>
          <p:cNvPr id="145" name="Shape 145"/>
          <p:cNvSpPr>
            <a:spLocks noGrp="1"/>
          </p:cNvSpPr>
          <p:nvPr>
            <p:ph type="body" idx="1"/>
          </p:nvPr>
        </p:nvSpPr>
        <p:spPr>
          <a:xfrm>
            <a:off x="647700" y="2273300"/>
            <a:ext cx="11709400" cy="6436926"/>
          </a:xfrm>
          <a:prstGeom prst="rect">
            <a:avLst/>
          </a:prstGeom>
          <a:ln>
            <a:round/>
          </a:ln>
        </p:spPr>
        <p:txBody>
          <a:bodyPr lIns="38100" tIns="38100" rIns="38100" bIns="38100" anchor="t"/>
          <a:lstStyle>
            <a:lvl1pPr marL="342900" indent="-342900" defTabSz="1295400">
              <a:lnSpc>
                <a:spcPct val="100000"/>
              </a:lnSpc>
              <a:spcBef>
                <a:spcPts val="1000"/>
              </a:spcBef>
              <a:buClr>
                <a:srgbClr val="FFFFFF"/>
              </a:buClr>
              <a:defRPr sz="4400">
                <a:solidFill>
                  <a:srgbClr val="FFFFFF"/>
                </a:solidFill>
                <a:uFill>
                  <a:solidFill>
                    <a:srgbClr val="FFFFFF"/>
                  </a:solidFill>
                </a:uFill>
              </a:defRPr>
            </a:lvl1pPr>
            <a:lvl2pPr marL="742950" indent="-285750" defTabSz="1295400">
              <a:lnSpc>
                <a:spcPct val="100000"/>
              </a:lnSpc>
              <a:spcBef>
                <a:spcPts val="900"/>
              </a:spcBef>
              <a:buClr>
                <a:srgbClr val="FFFFFF"/>
              </a:buClr>
              <a:defRPr sz="3800">
                <a:solidFill>
                  <a:srgbClr val="FFFFFF"/>
                </a:solidFill>
                <a:uFill>
                  <a:solidFill>
                    <a:srgbClr val="FFFFFF"/>
                  </a:solidFill>
                </a:uFill>
              </a:defRPr>
            </a:lvl2pPr>
            <a:lvl3pPr marL="1143000" indent="-228600" defTabSz="1295400">
              <a:lnSpc>
                <a:spcPct val="100000"/>
              </a:lnSpc>
              <a:spcBef>
                <a:spcPts val="800"/>
              </a:spcBef>
              <a:buClr>
                <a:srgbClr val="FFFFFF"/>
              </a:buClr>
              <a:defRPr sz="3400">
                <a:solidFill>
                  <a:srgbClr val="FFFFFF"/>
                </a:solidFill>
                <a:uFill>
                  <a:solidFill>
                    <a:srgbClr val="FFFFFF"/>
                  </a:solidFill>
                </a:uFill>
              </a:defRPr>
            </a:lvl3pPr>
            <a:lvl4pPr marL="1600200" indent="-228600" defTabSz="1295400">
              <a:lnSpc>
                <a:spcPct val="100000"/>
              </a:lnSpc>
              <a:spcBef>
                <a:spcPts val="600"/>
              </a:spcBef>
              <a:buClr>
                <a:srgbClr val="FFFFFF"/>
              </a:buClr>
              <a:defRPr sz="2800">
                <a:solidFill>
                  <a:srgbClr val="FFFFFF"/>
                </a:solidFill>
                <a:uFill>
                  <a:solidFill>
                    <a:srgbClr val="FFFFFF"/>
                  </a:solidFill>
                </a:uFill>
              </a:defRPr>
            </a:lvl4pPr>
            <a:lvl5pPr marL="2057400" indent="-228600" defTabSz="1295400">
              <a:lnSpc>
                <a:spcPct val="100000"/>
              </a:lnSpc>
              <a:spcBef>
                <a:spcPts val="600"/>
              </a:spcBef>
              <a:buClr>
                <a:srgbClr val="FFFFFF"/>
              </a:buClr>
              <a:defRPr sz="2800">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12039640" y="9258660"/>
            <a:ext cx="314921" cy="298153"/>
          </a:xfrm>
          <a:prstGeom prst="rect">
            <a:avLst/>
          </a:prstGeom>
          <a:ln>
            <a:round/>
          </a:ln>
        </p:spPr>
        <p:txBody>
          <a:bodyPr lIns="38100" tIns="38100" rIns="38100" bIns="38100" anchor="ctr"/>
          <a:lstStyle>
            <a:lvl1pPr algn="r" defTabSz="1295400">
              <a:defRPr sz="1600">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53" name="Shape 153"/>
          <p:cNvSpPr>
            <a:spLocks noGrp="1"/>
          </p:cNvSpPr>
          <p:nvPr>
            <p:ph type="title"/>
          </p:nvPr>
        </p:nvSpPr>
        <p:spPr>
          <a:xfrm>
            <a:off x="975359" y="541866"/>
            <a:ext cx="11054082" cy="2275841"/>
          </a:xfrm>
          <a:prstGeom prst="rect">
            <a:avLst/>
          </a:prstGeom>
        </p:spPr>
        <p:txBody>
          <a:bodyPr lIns="65008" tIns="65008" rIns="65008" bIns="65008"/>
          <a:lstStyle>
            <a:lvl1pPr defTabSz="914400">
              <a:defRPr sz="6200">
                <a:solidFill>
                  <a:srgbClr val="000000"/>
                </a:solidFill>
                <a:latin typeface="Arial"/>
                <a:ea typeface="Arial"/>
                <a:cs typeface="Arial"/>
                <a:sym typeface="Arial"/>
              </a:defRPr>
            </a:lvl1pPr>
          </a:lstStyle>
          <a:p>
            <a:r>
              <a:t>Title Text</a:t>
            </a:r>
          </a:p>
        </p:txBody>
      </p:sp>
      <p:sp>
        <p:nvSpPr>
          <p:cNvPr id="154" name="Shape 154"/>
          <p:cNvSpPr>
            <a:spLocks noGrp="1"/>
          </p:cNvSpPr>
          <p:nvPr>
            <p:ph type="body" idx="1"/>
          </p:nvPr>
        </p:nvSpPr>
        <p:spPr>
          <a:xfrm>
            <a:off x="975359" y="2817706"/>
            <a:ext cx="11054082" cy="6935895"/>
          </a:xfrm>
          <a:prstGeom prst="rect">
            <a:avLst/>
          </a:prstGeom>
        </p:spPr>
        <p:txBody>
          <a:bodyPr lIns="65008" tIns="65008" rIns="65008" bIns="65008" anchor="t"/>
          <a:lstStyle>
            <a:lvl1pPr marL="471439" indent="-471439" defTabSz="914400">
              <a:spcBef>
                <a:spcPts val="700"/>
              </a:spcBef>
              <a:defRPr sz="4400">
                <a:latin typeface="Arial"/>
                <a:ea typeface="Arial"/>
                <a:cs typeface="Arial"/>
                <a:sym typeface="Arial"/>
              </a:defRPr>
            </a:lvl1pPr>
            <a:lvl2pPr marL="906143" indent="-448991" defTabSz="914400">
              <a:spcBef>
                <a:spcPts val="700"/>
              </a:spcBef>
              <a:defRPr sz="4400">
                <a:latin typeface="Arial"/>
                <a:ea typeface="Arial"/>
                <a:cs typeface="Arial"/>
                <a:sym typeface="Arial"/>
              </a:defRPr>
            </a:lvl2pPr>
            <a:lvl3pPr marL="1333362" indent="-419055" defTabSz="914400">
              <a:spcBef>
                <a:spcPts val="700"/>
              </a:spcBef>
              <a:defRPr sz="4400">
                <a:latin typeface="Arial"/>
                <a:ea typeface="Arial"/>
                <a:cs typeface="Arial"/>
                <a:sym typeface="Arial"/>
              </a:defRPr>
            </a:lvl3pPr>
            <a:lvl4pPr marL="1874327" indent="-502867" defTabSz="914400">
              <a:spcBef>
                <a:spcPts val="700"/>
              </a:spcBef>
              <a:defRPr sz="4400">
                <a:latin typeface="Arial"/>
                <a:ea typeface="Arial"/>
                <a:cs typeface="Arial"/>
                <a:sym typeface="Arial"/>
              </a:defRPr>
            </a:lvl4pPr>
            <a:lvl5pPr marL="2331481" indent="-502867" defTabSz="914400">
              <a:spcBef>
                <a:spcPts val="700"/>
              </a:spcBef>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9320107" y="8886613"/>
            <a:ext cx="2709334" cy="409418"/>
          </a:xfrm>
          <a:prstGeom prst="rect">
            <a:avLst/>
          </a:prstGeom>
        </p:spPr>
        <p:txBody>
          <a:bodyPr wrap="square" lIns="65008" tIns="65008" rIns="65008" bIns="65008"/>
          <a:lstStyle>
            <a:lvl1pPr algn="r" defTabSz="457176">
              <a:defRPr>
                <a:solidFill>
                  <a:srgbClr val="000000"/>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3399"/>
        </a:solidFill>
        <a:effectLst/>
      </p:bgPr>
    </p:bg>
    <p:spTree>
      <p:nvGrpSpPr>
        <p:cNvPr id="1" name=""/>
        <p:cNvGrpSpPr/>
        <p:nvPr/>
      </p:nvGrpSpPr>
      <p:grpSpPr>
        <a:xfrm>
          <a:off x="0" y="0"/>
          <a:ext cx="0" cy="0"/>
          <a:chOff x="0" y="0"/>
          <a:chExt cx="0" cy="0"/>
        </a:xfrm>
      </p:grpSpPr>
      <p:grpSp>
        <p:nvGrpSpPr>
          <p:cNvPr id="170" name="Group 170"/>
          <p:cNvGrpSpPr/>
          <p:nvPr/>
        </p:nvGrpSpPr>
        <p:grpSpPr>
          <a:xfrm>
            <a:off x="22" y="17"/>
            <a:ext cx="13000286" cy="9742313"/>
            <a:chOff x="11" y="8"/>
            <a:chExt cx="13000284" cy="9742312"/>
          </a:xfrm>
        </p:grpSpPr>
        <p:sp>
          <p:nvSpPr>
            <p:cNvPr id="162" name="Shape 162"/>
            <p:cNvSpPr/>
            <p:nvPr/>
          </p:nvSpPr>
          <p:spPr>
            <a:xfrm>
              <a:off x="11" y="8"/>
              <a:ext cx="13000286" cy="4009815"/>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65023" tIns="65023" rIns="65023" bIns="65023" numCol="1" anchor="t">
              <a:noAutofit/>
            </a:bodyPr>
            <a:lstStyle/>
            <a:p>
              <a:pPr defTabSz="914353">
                <a:spcBef>
                  <a:spcPts val="0"/>
                </a:spcBef>
                <a:defRPr sz="1800">
                  <a:latin typeface="Times"/>
                  <a:ea typeface="Times"/>
                  <a:cs typeface="Times"/>
                  <a:sym typeface="Times"/>
                </a:defRPr>
              </a:pPr>
              <a:endParaRPr/>
            </a:p>
          </p:txBody>
        </p:sp>
        <p:grpSp>
          <p:nvGrpSpPr>
            <p:cNvPr id="169" name="Group 169"/>
            <p:cNvGrpSpPr/>
            <p:nvPr/>
          </p:nvGrpSpPr>
          <p:grpSpPr>
            <a:xfrm>
              <a:off x="3901451" y="3181217"/>
              <a:ext cx="9092073" cy="6561105"/>
              <a:chOff x="0" y="0"/>
              <a:chExt cx="9092071" cy="6561103"/>
            </a:xfrm>
          </p:grpSpPr>
          <p:sp>
            <p:nvSpPr>
              <p:cNvPr id="163" name="Shape 163"/>
              <p:cNvSpPr/>
              <p:nvPr/>
            </p:nvSpPr>
            <p:spPr>
              <a:xfrm>
                <a:off x="0" y="2788355"/>
                <a:ext cx="6506917" cy="3772749"/>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65023" tIns="65023" rIns="65023" bIns="65023" numCol="1" anchor="t">
                <a:noAutofit/>
              </a:bodyPr>
              <a:lstStyle/>
              <a:p>
                <a:pPr defTabSz="914353">
                  <a:spcBef>
                    <a:spcPts val="0"/>
                  </a:spcBef>
                  <a:defRPr sz="1800">
                    <a:latin typeface="Times"/>
                    <a:ea typeface="Times"/>
                    <a:cs typeface="Times"/>
                    <a:sym typeface="Times"/>
                  </a:defRPr>
                </a:pPr>
                <a:endParaRPr/>
              </a:p>
            </p:txBody>
          </p:sp>
          <p:sp>
            <p:nvSpPr>
              <p:cNvPr id="164" name="Shape 164"/>
              <p:cNvSpPr/>
              <p:nvPr/>
            </p:nvSpPr>
            <p:spPr>
              <a:xfrm>
                <a:off x="5513493" y="2849315"/>
                <a:ext cx="2842543" cy="1831059"/>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65023" tIns="65023" rIns="65023" bIns="65023" numCol="1" anchor="t">
                <a:noAutofit/>
              </a:bodyPr>
              <a:lstStyle/>
              <a:p>
                <a:pPr defTabSz="914353">
                  <a:spcBef>
                    <a:spcPts val="0"/>
                  </a:spcBef>
                  <a:defRPr sz="1800">
                    <a:latin typeface="Times"/>
                    <a:ea typeface="Times"/>
                    <a:cs typeface="Times"/>
                    <a:sym typeface="Times"/>
                  </a:defRPr>
                </a:pPr>
                <a:endParaRPr/>
              </a:p>
            </p:txBody>
          </p:sp>
          <p:sp>
            <p:nvSpPr>
              <p:cNvPr id="165" name="Shape 165"/>
              <p:cNvSpPr/>
              <p:nvPr/>
            </p:nvSpPr>
            <p:spPr>
              <a:xfrm>
                <a:off x="2646115" y="4373316"/>
                <a:ext cx="6432410" cy="21877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E8B"/>
                  </a:gs>
                  <a:gs pos="100000">
                    <a:srgbClr val="003399"/>
                  </a:gs>
                </a:gsLst>
                <a:lin ang="5400000" scaled="0"/>
              </a:gradFill>
              <a:ln w="12700" cap="flat">
                <a:noFill/>
                <a:miter lim="400000"/>
              </a:ln>
              <a:effectLst/>
            </p:spPr>
            <p:txBody>
              <a:bodyPr wrap="square" lIns="65023" tIns="65023" rIns="65023" bIns="65023" numCol="1" anchor="t">
                <a:noAutofit/>
              </a:bodyPr>
              <a:lstStyle/>
              <a:p>
                <a:pPr defTabSz="914353">
                  <a:spcBef>
                    <a:spcPts val="0"/>
                  </a:spcBef>
                  <a:defRPr sz="1800">
                    <a:latin typeface="Times"/>
                    <a:ea typeface="Times"/>
                    <a:cs typeface="Times"/>
                    <a:sym typeface="Times"/>
                  </a:defRPr>
                </a:pPr>
                <a:endParaRPr/>
              </a:p>
            </p:txBody>
          </p:sp>
          <p:sp>
            <p:nvSpPr>
              <p:cNvPr id="166" name="Shape 166"/>
              <p:cNvSpPr/>
              <p:nvPr/>
            </p:nvSpPr>
            <p:spPr>
              <a:xfrm>
                <a:off x="2302933" y="1853635"/>
                <a:ext cx="6789139" cy="4707469"/>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defTabSz="914353">
                  <a:spcBef>
                    <a:spcPts val="0"/>
                  </a:spcBef>
                  <a:defRPr sz="1800">
                    <a:latin typeface="Times"/>
                    <a:ea typeface="Times"/>
                    <a:cs typeface="Times"/>
                    <a:sym typeface="Times"/>
                  </a:defRPr>
                </a:pPr>
                <a:endParaRPr/>
              </a:p>
            </p:txBody>
          </p:sp>
          <p:sp>
            <p:nvSpPr>
              <p:cNvPr id="167" name="Shape 167"/>
              <p:cNvSpPr/>
              <p:nvPr/>
            </p:nvSpPr>
            <p:spPr>
              <a:xfrm>
                <a:off x="6260817" y="2050062"/>
                <a:ext cx="2817708" cy="1216943"/>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E8B"/>
                  </a:gs>
                  <a:gs pos="100000">
                    <a:srgbClr val="003399"/>
                  </a:gs>
                </a:gsLst>
                <a:lin ang="2700000" scaled="0"/>
              </a:gradFill>
              <a:ln w="12700" cap="flat">
                <a:noFill/>
                <a:miter lim="400000"/>
              </a:ln>
              <a:effectLst/>
            </p:spPr>
            <p:txBody>
              <a:bodyPr wrap="square" lIns="65023" tIns="65023" rIns="65023" bIns="65023" numCol="1" anchor="t">
                <a:noAutofit/>
              </a:bodyPr>
              <a:lstStyle/>
              <a:p>
                <a:pPr defTabSz="914353">
                  <a:spcBef>
                    <a:spcPts val="0"/>
                  </a:spcBef>
                  <a:defRPr sz="1800">
                    <a:latin typeface="Times"/>
                    <a:ea typeface="Times"/>
                    <a:cs typeface="Times"/>
                    <a:sym typeface="Times"/>
                  </a:defRPr>
                </a:pPr>
                <a:endParaRPr/>
              </a:p>
            </p:txBody>
          </p:sp>
          <p:sp>
            <p:nvSpPr>
              <p:cNvPr id="168" name="Shape 168"/>
              <p:cNvSpPr/>
              <p:nvPr/>
            </p:nvSpPr>
            <p:spPr>
              <a:xfrm>
                <a:off x="3393440" y="-1"/>
                <a:ext cx="5183859" cy="3316677"/>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E8B"/>
                  </a:gs>
                  <a:gs pos="100000">
                    <a:srgbClr val="003399"/>
                  </a:gs>
                </a:gsLst>
                <a:lin ang="2700000" scaled="0"/>
              </a:gradFill>
              <a:ln w="12700" cap="flat">
                <a:noFill/>
                <a:miter lim="400000"/>
              </a:ln>
              <a:effectLst/>
            </p:spPr>
            <p:txBody>
              <a:bodyPr wrap="square" lIns="65023" tIns="65023" rIns="65023" bIns="65023" numCol="1" anchor="t">
                <a:noAutofit/>
              </a:bodyPr>
              <a:lstStyle/>
              <a:p>
                <a:pPr defTabSz="914353">
                  <a:spcBef>
                    <a:spcPts val="0"/>
                  </a:spcBef>
                  <a:defRPr sz="1800">
                    <a:latin typeface="Times"/>
                    <a:ea typeface="Times"/>
                    <a:cs typeface="Times"/>
                    <a:sym typeface="Times"/>
                  </a:defRPr>
                </a:pPr>
                <a:endParaRPr/>
              </a:p>
            </p:txBody>
          </p:sp>
        </p:grpSp>
      </p:grpSp>
      <p:sp>
        <p:nvSpPr>
          <p:cNvPr id="171" name="Shape 171"/>
          <p:cNvSpPr>
            <a:spLocks noGrp="1"/>
          </p:cNvSpPr>
          <p:nvPr>
            <p:ph type="title"/>
          </p:nvPr>
        </p:nvSpPr>
        <p:spPr>
          <a:xfrm>
            <a:off x="650239" y="390596"/>
            <a:ext cx="11704322" cy="1625601"/>
          </a:xfrm>
          <a:prstGeom prst="rect">
            <a:avLst/>
          </a:prstGeom>
        </p:spPr>
        <p:txBody>
          <a:bodyPr lIns="65018" tIns="65018" rIns="65018" bIns="65018"/>
          <a:lstStyle>
            <a:lvl1pPr defTabSz="914400">
              <a:defRPr sz="5000">
                <a:solidFill>
                  <a:srgbClr val="E5E5FF"/>
                </a:solidFill>
                <a:effectLst>
                  <a:outerShdw blurRad="38100" dist="38100" dir="2700000" rotWithShape="0">
                    <a:srgbClr val="000000"/>
                  </a:outerShdw>
                </a:effectLst>
                <a:latin typeface="Helvetica"/>
                <a:ea typeface="Helvetica"/>
                <a:cs typeface="Helvetica"/>
                <a:sym typeface="Helvetica"/>
              </a:defRPr>
            </a:lvl1pPr>
          </a:lstStyle>
          <a:p>
            <a:r>
              <a:t>Title Text</a:t>
            </a:r>
          </a:p>
        </p:txBody>
      </p:sp>
      <p:sp>
        <p:nvSpPr>
          <p:cNvPr id="172" name="Shape 172"/>
          <p:cNvSpPr>
            <a:spLocks noGrp="1"/>
          </p:cNvSpPr>
          <p:nvPr>
            <p:ph type="body" idx="1"/>
          </p:nvPr>
        </p:nvSpPr>
        <p:spPr>
          <a:xfrm>
            <a:off x="650239" y="1950724"/>
            <a:ext cx="11704322" cy="6398543"/>
          </a:xfrm>
          <a:prstGeom prst="rect">
            <a:avLst/>
          </a:prstGeom>
        </p:spPr>
        <p:txBody>
          <a:bodyPr lIns="65018" tIns="65018" rIns="65018" bIns="65018" anchor="t"/>
          <a:lstStyle>
            <a:lvl1pPr marL="485725" indent="-485725" defTabSz="914400">
              <a:buClr>
                <a:srgbClr val="FFFFCC"/>
              </a:buClr>
              <a:buSzPct val="70000"/>
              <a:buFont typeface="Wingdings"/>
              <a:buChar char="■"/>
              <a:defRPr sz="3400">
                <a:solidFill>
                  <a:srgbClr val="FFFFCC"/>
                </a:solidFill>
                <a:effectLst>
                  <a:outerShdw blurRad="38100" dist="38100" dir="2700000" rotWithShape="0">
                    <a:srgbClr val="000000"/>
                  </a:outerShdw>
                </a:effectLst>
                <a:latin typeface="Helvetica"/>
                <a:ea typeface="Helvetica"/>
                <a:cs typeface="Helvetica"/>
                <a:sym typeface="Helvetica"/>
              </a:defRPr>
            </a:lvl1pPr>
            <a:lvl2pPr marL="942879" indent="-485727" defTabSz="914400">
              <a:buClr>
                <a:srgbClr val="FFFFCC"/>
              </a:buClr>
              <a:buSzPct val="70000"/>
              <a:buFont typeface="Wingdings"/>
              <a:buChar char="■"/>
              <a:defRPr sz="3400">
                <a:solidFill>
                  <a:srgbClr val="FFFFCC"/>
                </a:solidFill>
                <a:effectLst>
                  <a:outerShdw blurRad="38100" dist="38100" dir="2700000" rotWithShape="0">
                    <a:srgbClr val="000000"/>
                  </a:outerShdw>
                </a:effectLst>
                <a:latin typeface="Helvetica"/>
                <a:ea typeface="Helvetica"/>
                <a:cs typeface="Helvetica"/>
                <a:sym typeface="Helvetica"/>
              </a:defRPr>
            </a:lvl2pPr>
            <a:lvl3pPr marL="1346061" indent="-431754" defTabSz="914400">
              <a:buClr>
                <a:srgbClr val="FFFFCC"/>
              </a:buClr>
              <a:buSzPct val="70000"/>
              <a:buFont typeface="Wingdings"/>
              <a:buChar char="■"/>
              <a:defRPr sz="3400">
                <a:solidFill>
                  <a:srgbClr val="FFFFCC"/>
                </a:solidFill>
                <a:effectLst>
                  <a:outerShdw blurRad="38100" dist="38100" dir="2700000" rotWithShape="0">
                    <a:srgbClr val="000000"/>
                  </a:outerShdw>
                </a:effectLst>
                <a:latin typeface="Helvetica"/>
                <a:ea typeface="Helvetica"/>
                <a:cs typeface="Helvetica"/>
                <a:sym typeface="Helvetica"/>
              </a:defRPr>
            </a:lvl3pPr>
            <a:lvl4pPr marL="1857183" indent="-485723" defTabSz="914400">
              <a:buClr>
                <a:srgbClr val="FFFFCC"/>
              </a:buClr>
              <a:buSzPct val="70000"/>
              <a:buFont typeface="Wingdings"/>
              <a:buChar char="■"/>
              <a:defRPr sz="3400">
                <a:solidFill>
                  <a:srgbClr val="FFFFCC"/>
                </a:solidFill>
                <a:effectLst>
                  <a:outerShdw blurRad="38100" dist="38100" dir="2700000" rotWithShape="0">
                    <a:srgbClr val="000000"/>
                  </a:outerShdw>
                </a:effectLst>
                <a:latin typeface="Helvetica"/>
                <a:ea typeface="Helvetica"/>
                <a:cs typeface="Helvetica"/>
                <a:sym typeface="Helvetica"/>
              </a:defRPr>
            </a:lvl4pPr>
            <a:lvl5pPr marL="2383726" indent="-555113" defTabSz="914400">
              <a:buClr>
                <a:srgbClr val="FFFFCC"/>
              </a:buClr>
              <a:buSzPct val="70000"/>
              <a:buFont typeface="Wingdings"/>
              <a:buChar char="■"/>
              <a:defRPr sz="3400">
                <a:solidFill>
                  <a:srgbClr val="FFFFCC"/>
                </a:solidFill>
                <a:effectLst>
                  <a:outerShdw blurRad="38100" dist="38100" dir="2700000" rotWithShape="0">
                    <a:srgbClr val="000000"/>
                  </a:outerShdw>
                </a:effectLst>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sldNum" sz="quarter" idx="2"/>
          </p:nvPr>
        </p:nvSpPr>
        <p:spPr>
          <a:xfrm>
            <a:off x="9861974" y="9293240"/>
            <a:ext cx="3034455" cy="351990"/>
          </a:xfrm>
          <a:prstGeom prst="rect">
            <a:avLst/>
          </a:prstGeom>
        </p:spPr>
        <p:txBody>
          <a:bodyPr wrap="square" lIns="65018" tIns="65018" rIns="65018" bIns="65018" anchor="b"/>
          <a:lstStyle>
            <a:lvl1pPr algn="r" defTabSz="457176">
              <a:defRPr sz="1600">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0" name="Shape 180"/>
          <p:cNvSpPr>
            <a:spLocks noGrp="1"/>
          </p:cNvSpPr>
          <p:nvPr>
            <p:ph type="title"/>
          </p:nvPr>
        </p:nvSpPr>
        <p:spPr>
          <a:xfrm>
            <a:off x="1270001" y="240862"/>
            <a:ext cx="10464803" cy="2464677"/>
          </a:xfrm>
          <a:prstGeom prst="rect">
            <a:avLst/>
          </a:prstGeom>
        </p:spPr>
        <p:txBody>
          <a:bodyPr/>
          <a:lstStyle>
            <a:lvl1pPr defTabSz="914400">
              <a:defRPr sz="8200"/>
            </a:lvl1pPr>
          </a:lstStyle>
          <a:p>
            <a:r>
              <a:t>Title Text</a:t>
            </a:r>
          </a:p>
        </p:txBody>
      </p:sp>
      <p:sp>
        <p:nvSpPr>
          <p:cNvPr id="181" name="Shape 181"/>
          <p:cNvSpPr>
            <a:spLocks noGrp="1"/>
          </p:cNvSpPr>
          <p:nvPr>
            <p:ph type="body" idx="1"/>
          </p:nvPr>
        </p:nvSpPr>
        <p:spPr>
          <a:xfrm>
            <a:off x="1270001" y="2705538"/>
            <a:ext cx="10464803" cy="5841127"/>
          </a:xfrm>
          <a:prstGeom prst="rect">
            <a:avLst/>
          </a:prstGeom>
        </p:spPr>
        <p:txBody>
          <a:bodyPr/>
          <a:lstStyle>
            <a:lvl1pPr marL="388407" indent="-200900" defTabSz="914400">
              <a:spcBef>
                <a:spcPts val="1600"/>
              </a:spcBef>
              <a:buFont typeface="Gill Sans"/>
            </a:lvl1pPr>
            <a:lvl2pPr marL="700919" indent="-200900" defTabSz="914400">
              <a:spcBef>
                <a:spcPts val="1600"/>
              </a:spcBef>
              <a:buFont typeface="Gill Sans"/>
            </a:lvl2pPr>
            <a:lvl3pPr marL="1013431" indent="-200900" defTabSz="914400">
              <a:spcBef>
                <a:spcPts val="1600"/>
              </a:spcBef>
              <a:buFont typeface="Gill Sans"/>
            </a:lvl3pPr>
            <a:lvl4pPr marL="1325943" indent="-200900" defTabSz="914400">
              <a:spcBef>
                <a:spcPts val="1600"/>
              </a:spcBef>
              <a:buFont typeface="Gill Sans"/>
            </a:lvl4pPr>
            <a:lvl5pPr marL="1638455" indent="-200900" defTabSz="914400">
              <a:spcBef>
                <a:spcPts val="1600"/>
              </a:spcBef>
              <a:buFont typeface="Gill Sans"/>
            </a:lvl5pPr>
          </a:lstStyle>
          <a:p>
            <a:r>
              <a:t>Body Level One</a:t>
            </a:r>
          </a:p>
          <a:p>
            <a:pPr lvl="1"/>
            <a:r>
              <a:t>Body Level Two</a:t>
            </a:r>
          </a:p>
          <a:p>
            <a:pPr lvl="2"/>
            <a:r>
              <a:t>Body Level Three</a:t>
            </a:r>
          </a:p>
          <a:p>
            <a:pPr lvl="3"/>
            <a:r>
              <a:t>Body Level Four</a:t>
            </a:r>
          </a:p>
          <a:p>
            <a:pPr lvl="4"/>
            <a:r>
              <a:t>Body Level Five</a:t>
            </a:r>
          </a:p>
        </p:txBody>
      </p:sp>
      <p:sp>
        <p:nvSpPr>
          <p:cNvPr id="182" name="Shape 182"/>
          <p:cNvSpPr>
            <a:spLocks noGrp="1"/>
          </p:cNvSpPr>
          <p:nvPr>
            <p:ph type="sldNum" sz="quarter" idx="2"/>
          </p:nvPr>
        </p:nvSpPr>
        <p:spPr>
          <a:xfrm>
            <a:off x="9320107" y="9040141"/>
            <a:ext cx="3034454" cy="520701"/>
          </a:xfrm>
          <a:prstGeom prst="rect">
            <a:avLst/>
          </a:prstGeom>
        </p:spPr>
        <p:txBody>
          <a:bodyPr wrap="square" lIns="65021" tIns="65021" rIns="65021" bIns="65021"/>
          <a:lstStyle>
            <a:lvl1pPr algn="r" defTabSz="914353">
              <a:defRPr>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975359" y="2623537"/>
            <a:ext cx="11054082" cy="2903503"/>
          </a:xfrm>
          <a:prstGeom prst="rect">
            <a:avLst/>
          </a:prstGeom>
        </p:spPr>
        <p:txBody>
          <a:bodyPr lIns="65023" tIns="65023" rIns="65023" bIns="65023">
            <a:normAutofit/>
          </a:bodyPr>
          <a:lstStyle>
            <a:lvl1pPr defTabSz="457200">
              <a:defRPr sz="6200">
                <a:solidFill>
                  <a:srgbClr val="000000"/>
                </a:solidFill>
                <a:latin typeface="Calibri"/>
                <a:ea typeface="Calibri"/>
                <a:cs typeface="Calibri"/>
                <a:sym typeface="Calibri"/>
              </a:defRPr>
            </a:lvl1pPr>
          </a:lstStyle>
          <a:p>
            <a:r>
              <a:t>Title Text</a:t>
            </a:r>
          </a:p>
        </p:txBody>
      </p:sp>
      <p:sp>
        <p:nvSpPr>
          <p:cNvPr id="190" name="Shape 190"/>
          <p:cNvSpPr>
            <a:spLocks noGrp="1"/>
          </p:cNvSpPr>
          <p:nvPr>
            <p:ph type="body" sz="half" idx="1"/>
          </p:nvPr>
        </p:nvSpPr>
        <p:spPr>
          <a:xfrm>
            <a:off x="1950719" y="5527040"/>
            <a:ext cx="9103361" cy="4226561"/>
          </a:xfrm>
          <a:prstGeom prst="rect">
            <a:avLst/>
          </a:prstGeom>
        </p:spPr>
        <p:txBody>
          <a:bodyPr lIns="65023" tIns="65023" rIns="65023" bIns="65023" anchor="t">
            <a:normAutofit/>
          </a:bodyPr>
          <a:lstStyle>
            <a:lvl1pPr marL="0" indent="0" algn="ctr" defTabSz="457200">
              <a:lnSpc>
                <a:spcPct val="100000"/>
              </a:lnSpc>
              <a:spcBef>
                <a:spcPts val="700"/>
              </a:spcBef>
              <a:buSzTx/>
              <a:buFontTx/>
              <a:buNone/>
              <a:defRPr sz="4400">
                <a:solidFill>
                  <a:srgbClr val="888888"/>
                </a:solidFill>
              </a:defRPr>
            </a:lvl1pPr>
            <a:lvl2pPr marL="0" indent="457200" algn="ctr" defTabSz="457200">
              <a:lnSpc>
                <a:spcPct val="100000"/>
              </a:lnSpc>
              <a:spcBef>
                <a:spcPts val="700"/>
              </a:spcBef>
              <a:buSzTx/>
              <a:buFontTx/>
              <a:buNone/>
              <a:defRPr sz="4400">
                <a:solidFill>
                  <a:srgbClr val="888888"/>
                </a:solidFill>
              </a:defRPr>
            </a:lvl2pPr>
            <a:lvl3pPr marL="0" indent="914400" algn="ctr" defTabSz="457200">
              <a:lnSpc>
                <a:spcPct val="100000"/>
              </a:lnSpc>
              <a:spcBef>
                <a:spcPts val="700"/>
              </a:spcBef>
              <a:buSzTx/>
              <a:buFontTx/>
              <a:buNone/>
              <a:defRPr sz="4400">
                <a:solidFill>
                  <a:srgbClr val="888888"/>
                </a:solidFill>
              </a:defRPr>
            </a:lvl3pPr>
            <a:lvl4pPr marL="0" indent="1371600" algn="ctr" defTabSz="457200">
              <a:lnSpc>
                <a:spcPct val="100000"/>
              </a:lnSpc>
              <a:spcBef>
                <a:spcPts val="700"/>
              </a:spcBef>
              <a:buSzTx/>
              <a:buFontTx/>
              <a:buNone/>
              <a:defRPr sz="4400">
                <a:solidFill>
                  <a:srgbClr val="888888"/>
                </a:solidFill>
              </a:defRPr>
            </a:lvl4pPr>
            <a:lvl5pPr marL="0" indent="1828800" algn="ctr" defTabSz="457200">
              <a:lnSpc>
                <a:spcPct val="100000"/>
              </a:lnSpc>
              <a:spcBef>
                <a:spcPts val="700"/>
              </a:spcBef>
              <a:buSzTx/>
              <a:buFontTx/>
              <a:buNone/>
              <a:defRPr sz="4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98" name="Shape 198"/>
          <p:cNvSpPr>
            <a:spLocks noGrp="1"/>
          </p:cNvSpPr>
          <p:nvPr>
            <p:ph type="title"/>
          </p:nvPr>
        </p:nvSpPr>
        <p:spPr>
          <a:xfrm>
            <a:off x="650239" y="130952"/>
            <a:ext cx="11704322" cy="2144888"/>
          </a:xfrm>
          <a:prstGeom prst="rect">
            <a:avLst/>
          </a:prstGeom>
        </p:spPr>
        <p:txBody>
          <a:bodyPr lIns="65023" tIns="65023" rIns="65023" bIns="65023">
            <a:normAutofit/>
          </a:bodyPr>
          <a:lstStyle>
            <a:lvl1pPr defTabSz="457200">
              <a:defRPr sz="6200">
                <a:solidFill>
                  <a:srgbClr val="000000"/>
                </a:solidFill>
                <a:latin typeface="Calibri"/>
                <a:ea typeface="Calibri"/>
                <a:cs typeface="Calibri"/>
                <a:sym typeface="Calibri"/>
              </a:defRPr>
            </a:lvl1pPr>
          </a:lstStyle>
          <a:p>
            <a:r>
              <a:t>Title Text</a:t>
            </a:r>
          </a:p>
        </p:txBody>
      </p:sp>
      <p:sp>
        <p:nvSpPr>
          <p:cNvPr id="199" name="Shape 199"/>
          <p:cNvSpPr>
            <a:spLocks noGrp="1"/>
          </p:cNvSpPr>
          <p:nvPr>
            <p:ph type="body" idx="1"/>
          </p:nvPr>
        </p:nvSpPr>
        <p:spPr>
          <a:xfrm>
            <a:off x="650239" y="2275839"/>
            <a:ext cx="11704322" cy="7477761"/>
          </a:xfrm>
          <a:prstGeom prst="rect">
            <a:avLst/>
          </a:prstGeom>
        </p:spPr>
        <p:txBody>
          <a:bodyPr lIns="65023" tIns="65023" rIns="65023" bIns="65023" anchor="t">
            <a:normAutofit/>
          </a:bodyPr>
          <a:lstStyle>
            <a:lvl1pPr marL="471487" indent="-471487" defTabSz="457200">
              <a:lnSpc>
                <a:spcPct val="100000"/>
              </a:lnSpc>
              <a:spcBef>
                <a:spcPts val="700"/>
              </a:spcBef>
              <a:defRPr sz="4400"/>
            </a:lvl1pPr>
            <a:lvl2pPr marL="906235" indent="-449035" defTabSz="457200">
              <a:lnSpc>
                <a:spcPct val="100000"/>
              </a:lnSpc>
              <a:spcBef>
                <a:spcPts val="700"/>
              </a:spcBef>
              <a:defRPr sz="4400"/>
            </a:lvl2pPr>
            <a:lvl3pPr marL="1333500" indent="-419100" defTabSz="457200">
              <a:lnSpc>
                <a:spcPct val="100000"/>
              </a:lnSpc>
              <a:spcBef>
                <a:spcPts val="700"/>
              </a:spcBef>
              <a:defRPr sz="4400"/>
            </a:lvl3pPr>
            <a:lvl4pPr marL="1874520" indent="-502920" defTabSz="457200">
              <a:lnSpc>
                <a:spcPct val="100000"/>
              </a:lnSpc>
              <a:spcBef>
                <a:spcPts val="700"/>
              </a:spcBef>
              <a:defRPr sz="4400"/>
            </a:lvl4pPr>
            <a:lvl5pPr marL="2331720" indent="-502920" defTabSz="457200">
              <a:lnSpc>
                <a:spcPct val="100000"/>
              </a:lnSpc>
              <a:spcBef>
                <a:spcPts val="700"/>
              </a:spcBef>
              <a:defRPr sz="4400"/>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207" name="Shape 207"/>
          <p:cNvSpPr>
            <a:spLocks noGrp="1"/>
          </p:cNvSpPr>
          <p:nvPr>
            <p:ph type="title"/>
          </p:nvPr>
        </p:nvSpPr>
        <p:spPr>
          <a:xfrm>
            <a:off x="650239" y="130952"/>
            <a:ext cx="11704322" cy="2144888"/>
          </a:xfrm>
          <a:prstGeom prst="rect">
            <a:avLst/>
          </a:prstGeom>
        </p:spPr>
        <p:txBody>
          <a:bodyPr lIns="65023" tIns="65023" rIns="65023" bIns="65023">
            <a:normAutofit/>
          </a:bodyPr>
          <a:lstStyle>
            <a:lvl1pPr defTabSz="457200">
              <a:defRPr sz="6200">
                <a:solidFill>
                  <a:srgbClr val="000000"/>
                </a:solidFill>
                <a:latin typeface="Calibri"/>
                <a:ea typeface="Calibri"/>
                <a:cs typeface="Calibri"/>
                <a:sym typeface="Calibri"/>
              </a:defRPr>
            </a:lvl1pPr>
          </a:lstStyle>
          <a:p>
            <a:r>
              <a:t>Title Text</a:t>
            </a:r>
          </a:p>
        </p:txBody>
      </p:sp>
      <p:sp>
        <p:nvSpPr>
          <p:cNvPr id="208" name="Shape 208"/>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15" name="Shape 215"/>
          <p:cNvSpPr>
            <a:spLocks noGrp="1"/>
          </p:cNvSpPr>
          <p:nvPr>
            <p:ph type="title"/>
          </p:nvPr>
        </p:nvSpPr>
        <p:spPr>
          <a:xfrm>
            <a:off x="1270000" y="0"/>
            <a:ext cx="10464800" cy="4940300"/>
          </a:xfrm>
          <a:prstGeom prst="rect">
            <a:avLst/>
          </a:prstGeom>
        </p:spPr>
        <p:txBody>
          <a:bodyPr lIns="0" tIns="0" rIns="0" bIns="0" anchor="b"/>
          <a:lstStyle/>
          <a:p>
            <a:r>
              <a:t>Title Text</a:t>
            </a:r>
          </a:p>
        </p:txBody>
      </p:sp>
      <p:sp>
        <p:nvSpPr>
          <p:cNvPr id="216" name="Shape 216"/>
          <p:cNvSpPr>
            <a:spLocks noGrp="1"/>
          </p:cNvSpPr>
          <p:nvPr>
            <p:ph type="body" sz="half" idx="1"/>
          </p:nvPr>
        </p:nvSpPr>
        <p:spPr>
          <a:xfrm>
            <a:off x="1270000" y="5029200"/>
            <a:ext cx="10464800" cy="3568700"/>
          </a:xfrm>
          <a:prstGeom prst="rect">
            <a:avLst/>
          </a:prstGeom>
        </p:spPr>
        <p:txBody>
          <a:bodyPr lIns="0" tIns="0" rIns="0" bIns="0" anchor="t"/>
          <a:lstStyle>
            <a:lvl1pPr marL="0" indent="0" algn="ctr" defTabSz="584200">
              <a:lnSpc>
                <a:spcPct val="100000"/>
              </a:lnSpc>
              <a:spcBef>
                <a:spcPts val="0"/>
              </a:spcBef>
              <a:buSzTx/>
              <a:buFontTx/>
              <a:buNone/>
              <a:defRPr sz="3600">
                <a:solidFill>
                  <a:srgbClr val="FFFFFF"/>
                </a:solidFill>
                <a:latin typeface="+mn-lt"/>
                <a:ea typeface="+mn-ea"/>
                <a:cs typeface="+mn-cs"/>
                <a:sym typeface="Gill Sans"/>
              </a:defRPr>
            </a:lvl1pPr>
            <a:lvl2pPr marL="0" indent="0" algn="ctr" defTabSz="584200">
              <a:lnSpc>
                <a:spcPct val="100000"/>
              </a:lnSpc>
              <a:spcBef>
                <a:spcPts val="0"/>
              </a:spcBef>
              <a:buSzTx/>
              <a:buFontTx/>
              <a:buNone/>
              <a:defRPr sz="3600">
                <a:solidFill>
                  <a:srgbClr val="FFFFFF"/>
                </a:solidFill>
                <a:latin typeface="+mn-lt"/>
                <a:ea typeface="+mn-ea"/>
                <a:cs typeface="+mn-cs"/>
                <a:sym typeface="Gill Sans"/>
              </a:defRPr>
            </a:lvl2pPr>
            <a:lvl3pPr marL="0" indent="0" algn="ctr" defTabSz="584200">
              <a:lnSpc>
                <a:spcPct val="100000"/>
              </a:lnSpc>
              <a:spcBef>
                <a:spcPts val="0"/>
              </a:spcBef>
              <a:buSzTx/>
              <a:buFontTx/>
              <a:buNone/>
              <a:defRPr sz="3600">
                <a:solidFill>
                  <a:srgbClr val="FFFFFF"/>
                </a:solidFill>
                <a:latin typeface="+mn-lt"/>
                <a:ea typeface="+mn-ea"/>
                <a:cs typeface="+mn-cs"/>
                <a:sym typeface="Gill Sans"/>
              </a:defRPr>
            </a:lvl3pPr>
            <a:lvl4pPr marL="0" indent="0" algn="ctr" defTabSz="584200">
              <a:lnSpc>
                <a:spcPct val="100000"/>
              </a:lnSpc>
              <a:spcBef>
                <a:spcPts val="0"/>
              </a:spcBef>
              <a:buSzTx/>
              <a:buFontTx/>
              <a:buNone/>
              <a:defRPr sz="3600">
                <a:solidFill>
                  <a:srgbClr val="FFFFFF"/>
                </a:solidFill>
                <a:latin typeface="+mn-lt"/>
                <a:ea typeface="+mn-ea"/>
                <a:cs typeface="+mn-cs"/>
                <a:sym typeface="Gill Sans"/>
              </a:defRPr>
            </a:lvl4pPr>
            <a:lvl5pPr marL="0" indent="0" algn="ctr" defTabSz="584200">
              <a:lnSpc>
                <a:spcPct val="100000"/>
              </a:lnSpc>
              <a:spcBef>
                <a:spcPts val="0"/>
              </a:spcBef>
              <a:buSzTx/>
              <a:buFontTx/>
              <a:buNone/>
              <a:defRPr sz="36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6375400" y="9258300"/>
            <a:ext cx="241301" cy="266700"/>
          </a:xfrm>
          <a:prstGeom prst="rect">
            <a:avLst/>
          </a:prstGeom>
        </p:spPr>
        <p:txBody>
          <a:bodyPr lIns="0" tIns="0" rIns="0" bIns="0"/>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 name="Shape 224"/>
          <p:cNvSpPr>
            <a:spLocks noGrp="1"/>
          </p:cNvSpPr>
          <p:nvPr>
            <p:ph type="title"/>
          </p:nvPr>
        </p:nvSpPr>
        <p:spPr>
          <a:xfrm>
            <a:off x="650239" y="130952"/>
            <a:ext cx="11704322" cy="2144888"/>
          </a:xfrm>
          <a:prstGeom prst="rect">
            <a:avLst/>
          </a:prstGeom>
        </p:spPr>
        <p:txBody>
          <a:bodyPr lIns="65023" tIns="65023" rIns="65023" bIns="65023">
            <a:normAutofit/>
          </a:bodyPr>
          <a:lstStyle>
            <a:lvl1pPr defTabSz="914400">
              <a:defRPr sz="6200">
                <a:latin typeface="Calibri"/>
                <a:ea typeface="Calibri"/>
                <a:cs typeface="Calibri"/>
                <a:sym typeface="Calibri"/>
              </a:defRPr>
            </a:lvl1pPr>
          </a:lstStyle>
          <a:p>
            <a:r>
              <a:t>Title Text</a:t>
            </a:r>
          </a:p>
        </p:txBody>
      </p:sp>
      <p:sp>
        <p:nvSpPr>
          <p:cNvPr id="225" name="Shape 225"/>
          <p:cNvSpPr>
            <a:spLocks noGrp="1"/>
          </p:cNvSpPr>
          <p:nvPr>
            <p:ph type="body" idx="1"/>
          </p:nvPr>
        </p:nvSpPr>
        <p:spPr>
          <a:xfrm>
            <a:off x="650239" y="2275839"/>
            <a:ext cx="11704322" cy="7477761"/>
          </a:xfrm>
          <a:prstGeom prst="rect">
            <a:avLst/>
          </a:prstGeom>
        </p:spPr>
        <p:txBody>
          <a:bodyPr lIns="65023" tIns="65023" rIns="65023" bIns="65023" anchor="t">
            <a:normAutofit/>
          </a:bodyPr>
          <a:lstStyle>
            <a:lvl1pPr marL="471487" indent="-471487" defTabSz="914400">
              <a:lnSpc>
                <a:spcPct val="100000"/>
              </a:lnSpc>
              <a:spcBef>
                <a:spcPts val="700"/>
              </a:spcBef>
              <a:defRPr sz="4400">
                <a:solidFill>
                  <a:srgbClr val="FFFFFF"/>
                </a:solidFill>
              </a:defRPr>
            </a:lvl1pPr>
            <a:lvl2pPr marL="906235" indent="-449035" defTabSz="914400">
              <a:lnSpc>
                <a:spcPct val="100000"/>
              </a:lnSpc>
              <a:spcBef>
                <a:spcPts val="700"/>
              </a:spcBef>
              <a:defRPr sz="4400">
                <a:solidFill>
                  <a:srgbClr val="FFFFFF"/>
                </a:solidFill>
              </a:defRPr>
            </a:lvl2pPr>
            <a:lvl3pPr marL="1333500" indent="-419100" defTabSz="914400">
              <a:lnSpc>
                <a:spcPct val="100000"/>
              </a:lnSpc>
              <a:spcBef>
                <a:spcPts val="700"/>
              </a:spcBef>
              <a:defRPr sz="4400">
                <a:solidFill>
                  <a:srgbClr val="FFFFFF"/>
                </a:solidFill>
              </a:defRPr>
            </a:lvl3pPr>
            <a:lvl4pPr marL="1874520" indent="-502920" defTabSz="914400">
              <a:lnSpc>
                <a:spcPct val="100000"/>
              </a:lnSpc>
              <a:spcBef>
                <a:spcPts val="700"/>
              </a:spcBef>
              <a:defRPr sz="4400">
                <a:solidFill>
                  <a:srgbClr val="FFFFFF"/>
                </a:solidFill>
              </a:defRPr>
            </a:lvl4pPr>
            <a:lvl5pPr marL="2331720" indent="-502920" defTabSz="914400">
              <a:lnSpc>
                <a:spcPct val="100000"/>
              </a:lnSpc>
              <a:spcBef>
                <a:spcPts val="700"/>
              </a:spcBef>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6" name="Shape 226"/>
          <p:cNvSpPr>
            <a:spLocks noGrp="1"/>
          </p:cNvSpPr>
          <p:nvPr>
            <p:ph type="sldNum" sz="quarter" idx="2"/>
          </p:nvPr>
        </p:nvSpPr>
        <p:spPr>
          <a:xfrm>
            <a:off x="9320107" y="9123786"/>
            <a:ext cx="3034454" cy="352001"/>
          </a:xfrm>
          <a:prstGeom prst="rect">
            <a:avLst/>
          </a:prstGeom>
        </p:spPr>
        <p:txBody>
          <a:bodyPr wrap="square" lIns="65023" tIns="65023" rIns="65023" bIns="65023" anchor="ctr"/>
          <a:lstStyle>
            <a:lvl1pPr algn="r" defTabSz="914353">
              <a:defRPr sz="1600">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33" name="Shape 233"/>
          <p:cNvSpPr>
            <a:spLocks noGrp="1"/>
          </p:cNvSpPr>
          <p:nvPr>
            <p:ph type="title"/>
          </p:nvPr>
        </p:nvSpPr>
        <p:spPr>
          <a:xfrm>
            <a:off x="650239" y="130952"/>
            <a:ext cx="11704322" cy="2144888"/>
          </a:xfrm>
          <a:prstGeom prst="rect">
            <a:avLst/>
          </a:prstGeom>
        </p:spPr>
        <p:txBody>
          <a:bodyPr lIns="65023" tIns="65023" rIns="65023" bIns="65023">
            <a:normAutofit/>
          </a:bodyPr>
          <a:lstStyle>
            <a:lvl1pPr defTabSz="457200">
              <a:defRPr sz="6200">
                <a:solidFill>
                  <a:srgbClr val="000000"/>
                </a:solidFill>
                <a:latin typeface="Calibri"/>
                <a:ea typeface="Calibri"/>
                <a:cs typeface="Calibri"/>
                <a:sym typeface="Calibri"/>
              </a:defRPr>
            </a:lvl1pPr>
          </a:lstStyle>
          <a:p>
            <a:r>
              <a:t>Title Text</a:t>
            </a:r>
          </a:p>
        </p:txBody>
      </p:sp>
      <p:sp>
        <p:nvSpPr>
          <p:cNvPr id="234" name="Shape 234"/>
          <p:cNvSpPr>
            <a:spLocks noGrp="1"/>
          </p:cNvSpPr>
          <p:nvPr>
            <p:ph type="body" idx="1"/>
          </p:nvPr>
        </p:nvSpPr>
        <p:spPr>
          <a:xfrm>
            <a:off x="650239" y="2275839"/>
            <a:ext cx="11704322" cy="7477761"/>
          </a:xfrm>
          <a:prstGeom prst="rect">
            <a:avLst/>
          </a:prstGeom>
        </p:spPr>
        <p:txBody>
          <a:bodyPr lIns="65023" tIns="65023" rIns="65023" bIns="65023" anchor="t">
            <a:normAutofit/>
          </a:bodyPr>
          <a:lstStyle>
            <a:lvl1pPr marL="471487" indent="-471487" defTabSz="457200">
              <a:lnSpc>
                <a:spcPct val="100000"/>
              </a:lnSpc>
              <a:spcBef>
                <a:spcPts val="700"/>
              </a:spcBef>
              <a:defRPr sz="4400"/>
            </a:lvl1pPr>
            <a:lvl2pPr marL="906235" indent="-449035" defTabSz="457200">
              <a:lnSpc>
                <a:spcPct val="100000"/>
              </a:lnSpc>
              <a:spcBef>
                <a:spcPts val="700"/>
              </a:spcBef>
              <a:defRPr sz="4400"/>
            </a:lvl2pPr>
            <a:lvl3pPr marL="1333500" indent="-419100" defTabSz="457200">
              <a:lnSpc>
                <a:spcPct val="100000"/>
              </a:lnSpc>
              <a:spcBef>
                <a:spcPts val="700"/>
              </a:spcBef>
              <a:defRPr sz="4400"/>
            </a:lvl3pPr>
            <a:lvl4pPr marL="1874520" indent="-502920" defTabSz="457200">
              <a:lnSpc>
                <a:spcPct val="100000"/>
              </a:lnSpc>
              <a:spcBef>
                <a:spcPts val="700"/>
              </a:spcBef>
              <a:defRPr sz="4400"/>
            </a:lvl4pPr>
            <a:lvl5pPr marL="2331720" indent="-502920" defTabSz="457200">
              <a:lnSpc>
                <a:spcPct val="100000"/>
              </a:lnSpc>
              <a:spcBef>
                <a:spcPts val="700"/>
              </a:spcBef>
              <a:defRPr sz="4400"/>
            </a:lvl5pPr>
          </a:lstStyle>
          <a:p>
            <a:r>
              <a:t>Body Level One</a:t>
            </a:r>
          </a:p>
          <a:p>
            <a:pPr lvl="1"/>
            <a:r>
              <a:t>Body Level Two</a:t>
            </a:r>
          </a:p>
          <a:p>
            <a:pPr lvl="2"/>
            <a:r>
              <a:t>Body Level Three</a:t>
            </a:r>
          </a:p>
          <a:p>
            <a:pPr lvl="3"/>
            <a:r>
              <a:t>Body Level Four</a:t>
            </a:r>
          </a:p>
          <a:p>
            <a:pPr lvl="4"/>
            <a:r>
              <a:t>Body Level Five</a:t>
            </a:r>
          </a:p>
        </p:txBody>
      </p:sp>
      <p:sp>
        <p:nvSpPr>
          <p:cNvPr id="235" name="Shape 235"/>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42" name="Shape 242"/>
          <p:cNvSpPr>
            <a:spLocks noGrp="1"/>
          </p:cNvSpPr>
          <p:nvPr>
            <p:ph type="title"/>
          </p:nvPr>
        </p:nvSpPr>
        <p:spPr>
          <a:xfrm>
            <a:off x="650239" y="130952"/>
            <a:ext cx="11704322" cy="2144888"/>
          </a:xfrm>
          <a:prstGeom prst="rect">
            <a:avLst/>
          </a:prstGeom>
        </p:spPr>
        <p:txBody>
          <a:bodyPr lIns="65023" tIns="65023" rIns="65023" bIns="65023">
            <a:normAutofit/>
          </a:bodyPr>
          <a:lstStyle>
            <a:lvl1pPr defTabSz="457200">
              <a:defRPr sz="6200">
                <a:solidFill>
                  <a:srgbClr val="000000"/>
                </a:solidFill>
                <a:latin typeface="Calibri"/>
                <a:ea typeface="Calibri"/>
                <a:cs typeface="Calibri"/>
                <a:sym typeface="Calibri"/>
              </a:defRPr>
            </a:lvl1pPr>
          </a:lstStyle>
          <a:p>
            <a:r>
              <a:t>Title Text</a:t>
            </a:r>
          </a:p>
        </p:txBody>
      </p:sp>
      <p:sp>
        <p:nvSpPr>
          <p:cNvPr id="243" name="Shape 243"/>
          <p:cNvSpPr>
            <a:spLocks noGrp="1"/>
          </p:cNvSpPr>
          <p:nvPr>
            <p:ph type="body" idx="1"/>
          </p:nvPr>
        </p:nvSpPr>
        <p:spPr>
          <a:xfrm>
            <a:off x="650239" y="2275839"/>
            <a:ext cx="11704322" cy="7477761"/>
          </a:xfrm>
          <a:prstGeom prst="rect">
            <a:avLst/>
          </a:prstGeom>
        </p:spPr>
        <p:txBody>
          <a:bodyPr lIns="65023" tIns="65023" rIns="65023" bIns="65023" anchor="t">
            <a:normAutofit/>
          </a:bodyPr>
          <a:lstStyle>
            <a:lvl1pPr marL="471487" indent="-471487" defTabSz="457200">
              <a:lnSpc>
                <a:spcPct val="100000"/>
              </a:lnSpc>
              <a:spcBef>
                <a:spcPts val="700"/>
              </a:spcBef>
              <a:defRPr sz="4400"/>
            </a:lvl1pPr>
            <a:lvl2pPr marL="906235" indent="-449035" defTabSz="457200">
              <a:lnSpc>
                <a:spcPct val="100000"/>
              </a:lnSpc>
              <a:spcBef>
                <a:spcPts val="700"/>
              </a:spcBef>
              <a:defRPr sz="4400"/>
            </a:lvl2pPr>
            <a:lvl3pPr marL="1333500" indent="-419100" defTabSz="457200">
              <a:lnSpc>
                <a:spcPct val="100000"/>
              </a:lnSpc>
              <a:spcBef>
                <a:spcPts val="700"/>
              </a:spcBef>
              <a:defRPr sz="4400"/>
            </a:lvl3pPr>
            <a:lvl4pPr marL="1874520" indent="-502920" defTabSz="457200">
              <a:lnSpc>
                <a:spcPct val="100000"/>
              </a:lnSpc>
              <a:spcBef>
                <a:spcPts val="700"/>
              </a:spcBef>
              <a:defRPr sz="4400"/>
            </a:lvl4pPr>
            <a:lvl5pPr marL="2331720" indent="-502920" defTabSz="457200">
              <a:lnSpc>
                <a:spcPct val="100000"/>
              </a:lnSpc>
              <a:spcBef>
                <a:spcPts val="700"/>
              </a:spcBef>
              <a:defRPr sz="4400"/>
            </a:lvl5pPr>
          </a:lstStyle>
          <a:p>
            <a:r>
              <a:t>Body Level One</a:t>
            </a:r>
          </a:p>
          <a:p>
            <a:pPr lvl="1"/>
            <a:r>
              <a:t>Body Level Two</a:t>
            </a:r>
          </a:p>
          <a:p>
            <a:pPr lvl="2"/>
            <a:r>
              <a:t>Body Level Three</a:t>
            </a:r>
          </a:p>
          <a:p>
            <a:pPr lvl="3"/>
            <a:r>
              <a:t>Body Level Four</a:t>
            </a:r>
          </a:p>
          <a:p>
            <a:pPr lvl="4"/>
            <a:r>
              <a:t>Body Level Five</a:t>
            </a:r>
          </a:p>
        </p:txBody>
      </p:sp>
      <p:sp>
        <p:nvSpPr>
          <p:cNvPr id="244" name="Shape 244"/>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251" name="Shape 251"/>
          <p:cNvSpPr>
            <a:spLocks noGrp="1"/>
          </p:cNvSpPr>
          <p:nvPr>
            <p:ph type="title"/>
          </p:nvPr>
        </p:nvSpPr>
        <p:spPr>
          <a:xfrm>
            <a:off x="650239" y="130952"/>
            <a:ext cx="11704322" cy="2144888"/>
          </a:xfrm>
          <a:prstGeom prst="rect">
            <a:avLst/>
          </a:prstGeom>
        </p:spPr>
        <p:txBody>
          <a:bodyPr lIns="65023" tIns="65023" rIns="65023" bIns="65023">
            <a:normAutofit/>
          </a:bodyPr>
          <a:lstStyle>
            <a:lvl1pPr defTabSz="457200">
              <a:defRPr sz="6200">
                <a:solidFill>
                  <a:srgbClr val="000000"/>
                </a:solidFill>
                <a:latin typeface="Calibri"/>
                <a:ea typeface="Calibri"/>
                <a:cs typeface="Calibri"/>
                <a:sym typeface="Calibri"/>
              </a:defRPr>
            </a:lvl1pPr>
          </a:lstStyle>
          <a:p>
            <a:r>
              <a:t>Title Text</a:t>
            </a:r>
          </a:p>
        </p:txBody>
      </p:sp>
      <p:sp>
        <p:nvSpPr>
          <p:cNvPr id="252" name="Shape 252"/>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259" name="Shape 259"/>
          <p:cNvSpPr>
            <a:spLocks noGrp="1"/>
          </p:cNvSpPr>
          <p:nvPr>
            <p:ph type="title"/>
          </p:nvPr>
        </p:nvSpPr>
        <p:spPr>
          <a:xfrm>
            <a:off x="650239" y="130952"/>
            <a:ext cx="11704322" cy="2144888"/>
          </a:xfrm>
          <a:prstGeom prst="rect">
            <a:avLst/>
          </a:prstGeom>
        </p:spPr>
        <p:txBody>
          <a:bodyPr lIns="65023" tIns="65023" rIns="65023" bIns="65023">
            <a:normAutofit/>
          </a:bodyPr>
          <a:lstStyle>
            <a:lvl1pPr defTabSz="457200">
              <a:defRPr sz="6200">
                <a:solidFill>
                  <a:srgbClr val="000000"/>
                </a:solidFill>
                <a:latin typeface="Calibri"/>
                <a:ea typeface="Calibri"/>
                <a:cs typeface="Calibri"/>
                <a:sym typeface="Calibri"/>
              </a:defRPr>
            </a:lvl1pPr>
          </a:lstStyle>
          <a:p>
            <a:r>
              <a:t>Title Text</a:t>
            </a:r>
          </a:p>
        </p:txBody>
      </p:sp>
      <p:sp>
        <p:nvSpPr>
          <p:cNvPr id="260" name="Shape 260"/>
          <p:cNvSpPr>
            <a:spLocks noGrp="1"/>
          </p:cNvSpPr>
          <p:nvPr>
            <p:ph type="body" sz="half" idx="1"/>
          </p:nvPr>
        </p:nvSpPr>
        <p:spPr>
          <a:xfrm>
            <a:off x="650239" y="2275839"/>
            <a:ext cx="5743788" cy="7477761"/>
          </a:xfrm>
          <a:prstGeom prst="rect">
            <a:avLst/>
          </a:prstGeom>
        </p:spPr>
        <p:txBody>
          <a:bodyPr lIns="65023" tIns="65023" rIns="65023" bIns="65023" anchor="t">
            <a:normAutofit/>
          </a:bodyPr>
          <a:lstStyle>
            <a:lvl1pPr marL="465364" indent="-465364" defTabSz="457200">
              <a:lnSpc>
                <a:spcPct val="100000"/>
              </a:lnSpc>
              <a:spcBef>
                <a:spcPts val="600"/>
              </a:spcBef>
              <a:defRPr sz="3800"/>
            </a:lvl1pPr>
            <a:lvl2pPr marL="909637" indent="-452437" defTabSz="457200">
              <a:lnSpc>
                <a:spcPct val="100000"/>
              </a:lnSpc>
              <a:spcBef>
                <a:spcPts val="600"/>
              </a:spcBef>
              <a:defRPr sz="3800"/>
            </a:lvl2pPr>
            <a:lvl3pPr marL="1348739" indent="-434339" defTabSz="457200">
              <a:lnSpc>
                <a:spcPct val="100000"/>
              </a:lnSpc>
              <a:spcBef>
                <a:spcPts val="600"/>
              </a:spcBef>
              <a:defRPr sz="3800"/>
            </a:lvl3pPr>
            <a:lvl4pPr marL="1854200" indent="-482600" defTabSz="457200">
              <a:lnSpc>
                <a:spcPct val="100000"/>
              </a:lnSpc>
              <a:spcBef>
                <a:spcPts val="600"/>
              </a:spcBef>
              <a:defRPr sz="3800"/>
            </a:lvl4pPr>
            <a:lvl5pPr marL="2311400" indent="-482600" defTabSz="457200">
              <a:lnSpc>
                <a:spcPct val="100000"/>
              </a:lnSpc>
              <a:spcBef>
                <a:spcPts val="600"/>
              </a:spcBef>
              <a:defRPr sz="3800"/>
            </a:lvl5pPr>
          </a:lstStyle>
          <a:p>
            <a:r>
              <a:t>Body Level One</a:t>
            </a:r>
          </a:p>
          <a:p>
            <a:pPr lvl="1"/>
            <a:r>
              <a:t>Body Level Two</a:t>
            </a:r>
          </a:p>
          <a:p>
            <a:pPr lvl="2"/>
            <a:r>
              <a:t>Body Level Three</a:t>
            </a:r>
          </a:p>
          <a:p>
            <a:pPr lvl="3"/>
            <a:r>
              <a:t>Body Level Four</a:t>
            </a:r>
          </a:p>
          <a:p>
            <a:pPr lvl="4"/>
            <a:r>
              <a:t>Body Level Five</a:t>
            </a:r>
          </a:p>
        </p:txBody>
      </p:sp>
      <p:sp>
        <p:nvSpPr>
          <p:cNvPr id="261" name="Shape 261"/>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68" name="Shape 268"/>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1270000" y="2768600"/>
            <a:ext cx="10464800" cy="5715000"/>
          </a:xfrm>
          <a:prstGeom prst="rect">
            <a:avLst/>
          </a:prstGeom>
        </p:spPr>
        <p:txBody>
          <a:bodyPr numCol="2" spcCol="523240" anchor="t"/>
          <a:lstStyle>
            <a:lvl1pPr marL="812120" indent="-494620" defTabSz="584200">
              <a:lnSpc>
                <a:spcPct val="100000"/>
              </a:lnSpc>
              <a:spcBef>
                <a:spcPts val="3800"/>
              </a:spcBef>
              <a:buSzPct val="171000"/>
              <a:buFontTx/>
              <a:defRPr sz="3200">
                <a:solidFill>
                  <a:srgbClr val="FFFFFF"/>
                </a:solidFill>
                <a:latin typeface="+mn-lt"/>
                <a:ea typeface="+mn-ea"/>
                <a:cs typeface="+mn-cs"/>
                <a:sym typeface="Gill Sans"/>
              </a:defRPr>
            </a:lvl1pPr>
            <a:lvl2pPr marL="12566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2pPr>
            <a:lvl3pPr marL="1701120" indent="-494620" defTabSz="584200">
              <a:lnSpc>
                <a:spcPct val="100000"/>
              </a:lnSpc>
              <a:spcBef>
                <a:spcPts val="3800"/>
              </a:spcBef>
              <a:buSzPct val="171000"/>
              <a:buFontTx/>
              <a:defRPr sz="3200">
                <a:solidFill>
                  <a:srgbClr val="FFFFFF"/>
                </a:solidFill>
                <a:latin typeface="+mn-lt"/>
                <a:ea typeface="+mn-ea"/>
                <a:cs typeface="+mn-cs"/>
                <a:sym typeface="Gill Sans"/>
              </a:defRPr>
            </a:lvl3pPr>
            <a:lvl4pPr marL="21456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4pPr>
            <a:lvl5pPr marL="2590120" indent="-494620" defTabSz="584200">
              <a:lnSpc>
                <a:spcPct val="100000"/>
              </a:lnSpc>
              <a:spcBef>
                <a:spcPts val="3800"/>
              </a:spcBef>
              <a:buSzPct val="171000"/>
              <a:buFontTx/>
              <a:buChar char="•"/>
              <a:defRPr sz="3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75" name="Shape 275"/>
          <p:cNvSpPr>
            <a:spLocks noGrp="1"/>
          </p:cNvSpPr>
          <p:nvPr>
            <p:ph type="title"/>
          </p:nvPr>
        </p:nvSpPr>
        <p:spPr>
          <a:xfrm>
            <a:off x="1270000" y="1638300"/>
            <a:ext cx="10464800" cy="3302000"/>
          </a:xfrm>
          <a:prstGeom prst="rect">
            <a:avLst/>
          </a:prstGeom>
        </p:spPr>
        <p:txBody>
          <a:bodyPr anchor="b"/>
          <a:lstStyle/>
          <a:p>
            <a:r>
              <a:t>Title Text</a:t>
            </a:r>
          </a:p>
        </p:txBody>
      </p:sp>
      <p:sp>
        <p:nvSpPr>
          <p:cNvPr id="276" name="Shape 276"/>
          <p:cNvSpPr>
            <a:spLocks noGrp="1"/>
          </p:cNvSpPr>
          <p:nvPr>
            <p:ph type="body" sz="quarter" idx="1"/>
          </p:nvPr>
        </p:nvSpPr>
        <p:spPr>
          <a:xfrm>
            <a:off x="1270000" y="5029200"/>
            <a:ext cx="10464800" cy="1130300"/>
          </a:xfrm>
          <a:prstGeom prst="rect">
            <a:avLst/>
          </a:prstGeom>
        </p:spPr>
        <p:txBody>
          <a:bodyPr anchor="t"/>
          <a:lstStyle>
            <a:lvl1pPr marL="0" indent="0" algn="ctr" defTabSz="584200">
              <a:lnSpc>
                <a:spcPct val="100000"/>
              </a:lnSpc>
              <a:spcBef>
                <a:spcPts val="0"/>
              </a:spcBef>
              <a:buSzTx/>
              <a:buFontTx/>
              <a:buNone/>
              <a:defRPr sz="3600">
                <a:solidFill>
                  <a:srgbClr val="FFFFFF"/>
                </a:solidFill>
                <a:latin typeface="+mn-lt"/>
                <a:ea typeface="+mn-ea"/>
                <a:cs typeface="+mn-cs"/>
                <a:sym typeface="Gill Sans"/>
              </a:defRPr>
            </a:lvl1pPr>
            <a:lvl2pPr marL="0" indent="0" algn="ctr" defTabSz="584200">
              <a:lnSpc>
                <a:spcPct val="100000"/>
              </a:lnSpc>
              <a:spcBef>
                <a:spcPts val="0"/>
              </a:spcBef>
              <a:buSzTx/>
              <a:buFontTx/>
              <a:buNone/>
              <a:defRPr sz="3600">
                <a:solidFill>
                  <a:srgbClr val="FFFFFF"/>
                </a:solidFill>
                <a:latin typeface="+mn-lt"/>
                <a:ea typeface="+mn-ea"/>
                <a:cs typeface="+mn-cs"/>
                <a:sym typeface="Gill Sans"/>
              </a:defRPr>
            </a:lvl2pPr>
            <a:lvl3pPr marL="0" indent="0" algn="ctr" defTabSz="584200">
              <a:lnSpc>
                <a:spcPct val="100000"/>
              </a:lnSpc>
              <a:spcBef>
                <a:spcPts val="0"/>
              </a:spcBef>
              <a:buSzTx/>
              <a:buFontTx/>
              <a:buNone/>
              <a:defRPr sz="3600">
                <a:solidFill>
                  <a:srgbClr val="FFFFFF"/>
                </a:solidFill>
                <a:latin typeface="+mn-lt"/>
                <a:ea typeface="+mn-ea"/>
                <a:cs typeface="+mn-cs"/>
                <a:sym typeface="Gill Sans"/>
              </a:defRPr>
            </a:lvl3pPr>
            <a:lvl4pPr marL="0" indent="0" algn="ctr" defTabSz="584200">
              <a:lnSpc>
                <a:spcPct val="100000"/>
              </a:lnSpc>
              <a:spcBef>
                <a:spcPts val="0"/>
              </a:spcBef>
              <a:buSzTx/>
              <a:buFontTx/>
              <a:buNone/>
              <a:defRPr sz="3600">
                <a:solidFill>
                  <a:srgbClr val="FFFFFF"/>
                </a:solidFill>
                <a:latin typeface="+mn-lt"/>
                <a:ea typeface="+mn-ea"/>
                <a:cs typeface="+mn-cs"/>
                <a:sym typeface="Gill Sans"/>
              </a:defRPr>
            </a:lvl4pPr>
            <a:lvl5pPr marL="0" indent="0" algn="ctr" defTabSz="584200">
              <a:lnSpc>
                <a:spcPct val="100000"/>
              </a:lnSpc>
              <a:spcBef>
                <a:spcPts val="0"/>
              </a:spcBef>
              <a:buSzTx/>
              <a:buFontTx/>
              <a:buNone/>
              <a:defRPr sz="36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7" name="Shape 27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4" name="Shape 284"/>
          <p:cNvSpPr>
            <a:spLocks noGrp="1"/>
          </p:cNvSpPr>
          <p:nvPr>
            <p:ph type="title"/>
          </p:nvPr>
        </p:nvSpPr>
        <p:spPr>
          <a:xfrm>
            <a:off x="650240" y="130945"/>
            <a:ext cx="11704320" cy="2144902"/>
          </a:xfrm>
          <a:prstGeom prst="rect">
            <a:avLst/>
          </a:prstGeom>
        </p:spPr>
        <p:txBody>
          <a:bodyPr lIns="65009" tIns="65009" rIns="65009" bIns="65009">
            <a:normAutofit/>
          </a:bodyPr>
          <a:lstStyle>
            <a:lvl1pPr defTabSz="1300191">
              <a:defRPr sz="6300">
                <a:latin typeface="Calibri"/>
                <a:ea typeface="Calibri"/>
                <a:cs typeface="Calibri"/>
                <a:sym typeface="Calibri"/>
              </a:defRPr>
            </a:lvl1pPr>
          </a:lstStyle>
          <a:p>
            <a:r>
              <a:t>Title Text</a:t>
            </a:r>
          </a:p>
        </p:txBody>
      </p:sp>
      <p:sp>
        <p:nvSpPr>
          <p:cNvPr id="285" name="Shape 285"/>
          <p:cNvSpPr>
            <a:spLocks noGrp="1"/>
          </p:cNvSpPr>
          <p:nvPr>
            <p:ph type="body" idx="1"/>
          </p:nvPr>
        </p:nvSpPr>
        <p:spPr>
          <a:xfrm>
            <a:off x="650240" y="2275845"/>
            <a:ext cx="11704320" cy="7477756"/>
          </a:xfrm>
          <a:prstGeom prst="rect">
            <a:avLst/>
          </a:prstGeom>
        </p:spPr>
        <p:txBody>
          <a:bodyPr lIns="65009" tIns="65009" rIns="65009" bIns="65009" anchor="t">
            <a:normAutofit/>
          </a:bodyPr>
          <a:lstStyle>
            <a:lvl1pPr marL="487573" indent="-487573" defTabSz="1300191">
              <a:lnSpc>
                <a:spcPct val="100000"/>
              </a:lnSpc>
              <a:spcBef>
                <a:spcPts val="1100"/>
              </a:spcBef>
              <a:defRPr sz="4600">
                <a:solidFill>
                  <a:srgbClr val="FFFFFF"/>
                </a:solidFill>
              </a:defRPr>
            </a:lvl1pPr>
            <a:lvl2pPr marL="1117353" indent="-467257" defTabSz="1300191">
              <a:lnSpc>
                <a:spcPct val="100000"/>
              </a:lnSpc>
              <a:spcBef>
                <a:spcPts val="1100"/>
              </a:spcBef>
              <a:defRPr sz="4600">
                <a:solidFill>
                  <a:srgbClr val="FFFFFF"/>
                </a:solidFill>
              </a:defRPr>
            </a:lvl2pPr>
            <a:lvl3pPr marL="1739962" indent="-439769" defTabSz="1300191">
              <a:lnSpc>
                <a:spcPct val="100000"/>
              </a:lnSpc>
              <a:spcBef>
                <a:spcPts val="1100"/>
              </a:spcBef>
              <a:defRPr sz="4600">
                <a:solidFill>
                  <a:srgbClr val="FFFFFF"/>
                </a:solidFill>
              </a:defRPr>
            </a:lvl3pPr>
            <a:lvl4pPr marL="2484296" indent="-534005" defTabSz="1300191">
              <a:lnSpc>
                <a:spcPct val="100000"/>
              </a:lnSpc>
              <a:spcBef>
                <a:spcPts val="1100"/>
              </a:spcBef>
              <a:defRPr sz="4600">
                <a:solidFill>
                  <a:srgbClr val="FFFFFF"/>
                </a:solidFill>
              </a:defRPr>
            </a:lvl4pPr>
            <a:lvl5pPr marL="3134395" indent="-534005" defTabSz="1300191">
              <a:lnSpc>
                <a:spcPct val="100000"/>
              </a:lnSpc>
              <a:spcBef>
                <a:spcPts val="1100"/>
              </a:spcBef>
              <a:defRPr sz="4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86" name="Shape 286"/>
          <p:cNvSpPr>
            <a:spLocks noGrp="1"/>
          </p:cNvSpPr>
          <p:nvPr>
            <p:ph type="sldNum" sz="quarter" idx="2"/>
          </p:nvPr>
        </p:nvSpPr>
        <p:spPr>
          <a:xfrm>
            <a:off x="9320107" y="9107783"/>
            <a:ext cx="3034454" cy="384021"/>
          </a:xfrm>
          <a:prstGeom prst="rect">
            <a:avLst/>
          </a:prstGeom>
        </p:spPr>
        <p:txBody>
          <a:bodyPr wrap="square" lIns="65009" tIns="65009" rIns="65009" bIns="65009" anchor="ctr"/>
          <a:lstStyle>
            <a:lvl1pPr algn="r" defTabSz="457081">
              <a:defRPr sz="1700">
                <a:latin typeface="Helvetica"/>
                <a:ea typeface="Helvetica"/>
                <a:cs typeface="Helvetica"/>
                <a:sym typeface="Helvetic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293" name="Shape 293"/>
          <p:cNvSpPr>
            <a:spLocks noGrp="1"/>
          </p:cNvSpPr>
          <p:nvPr>
            <p:ph type="title"/>
          </p:nvPr>
        </p:nvSpPr>
        <p:spPr>
          <a:xfrm>
            <a:off x="650246" y="130953"/>
            <a:ext cx="11704323" cy="2144888"/>
          </a:xfrm>
          <a:prstGeom prst="rect">
            <a:avLst/>
          </a:prstGeom>
        </p:spPr>
        <p:txBody>
          <a:bodyPr lIns="65006" tIns="65006" rIns="65006" bIns="65006">
            <a:normAutofit/>
          </a:bodyPr>
          <a:lstStyle>
            <a:lvl1pPr defTabSz="457081">
              <a:defRPr sz="6300">
                <a:solidFill>
                  <a:srgbClr val="000000"/>
                </a:solidFill>
                <a:latin typeface="Calibri"/>
                <a:ea typeface="Calibri"/>
                <a:cs typeface="Calibri"/>
                <a:sym typeface="Calibri"/>
              </a:defRPr>
            </a:lvl1pPr>
          </a:lstStyle>
          <a:p>
            <a:r>
              <a:t>Title Text</a:t>
            </a:r>
          </a:p>
        </p:txBody>
      </p:sp>
      <p:sp>
        <p:nvSpPr>
          <p:cNvPr id="294" name="Shape 294"/>
          <p:cNvSpPr>
            <a:spLocks noGrp="1"/>
          </p:cNvSpPr>
          <p:nvPr>
            <p:ph type="body" sz="half" idx="1"/>
          </p:nvPr>
        </p:nvSpPr>
        <p:spPr>
          <a:xfrm>
            <a:off x="650238" y="2275846"/>
            <a:ext cx="5743790" cy="7477762"/>
          </a:xfrm>
          <a:prstGeom prst="rect">
            <a:avLst/>
          </a:prstGeom>
        </p:spPr>
        <p:txBody>
          <a:bodyPr lIns="65006" tIns="65006" rIns="65006" bIns="65006" anchor="t">
            <a:normAutofit/>
          </a:bodyPr>
          <a:lstStyle>
            <a:lvl1pPr marL="465246" indent="-465246">
              <a:lnSpc>
                <a:spcPct val="100000"/>
              </a:lnSpc>
              <a:spcBef>
                <a:spcPts val="600"/>
              </a:spcBef>
              <a:defRPr sz="3800"/>
            </a:lvl1pPr>
            <a:lvl2pPr marL="909403" indent="-452320">
              <a:lnSpc>
                <a:spcPct val="100000"/>
              </a:lnSpc>
              <a:spcBef>
                <a:spcPts val="600"/>
              </a:spcBef>
              <a:defRPr sz="3800"/>
            </a:lvl2pPr>
            <a:lvl3pPr marL="1348393" indent="-434228">
              <a:lnSpc>
                <a:spcPct val="100000"/>
              </a:lnSpc>
              <a:spcBef>
                <a:spcPts val="600"/>
              </a:spcBef>
              <a:defRPr sz="3800"/>
            </a:lvl3pPr>
            <a:lvl4pPr marL="1853724" indent="-482475">
              <a:lnSpc>
                <a:spcPct val="100000"/>
              </a:lnSpc>
              <a:spcBef>
                <a:spcPts val="600"/>
              </a:spcBef>
              <a:defRPr sz="3800"/>
            </a:lvl4pPr>
            <a:lvl5pPr marL="2310808" indent="-482475">
              <a:lnSpc>
                <a:spcPct val="100000"/>
              </a:lnSpc>
              <a:spcBef>
                <a:spcPts val="600"/>
              </a:spcBef>
              <a:defRPr sz="3800"/>
            </a:lvl5pPr>
          </a:lstStyle>
          <a:p>
            <a:r>
              <a:t>Body Level One</a:t>
            </a:r>
          </a:p>
          <a:p>
            <a:pPr lvl="1"/>
            <a:r>
              <a:t>Body Level Two</a:t>
            </a:r>
          </a:p>
          <a:p>
            <a:pPr lvl="2"/>
            <a:r>
              <a:t>Body Level Three</a:t>
            </a:r>
          </a:p>
          <a:p>
            <a:pPr lvl="3"/>
            <a:r>
              <a:t>Body Level Four</a:t>
            </a:r>
          </a:p>
          <a:p>
            <a:pPr lvl="4"/>
            <a:r>
              <a:t>Body Level Five</a:t>
            </a:r>
          </a:p>
        </p:txBody>
      </p:sp>
      <p:sp>
        <p:nvSpPr>
          <p:cNvPr id="295" name="Shape 295"/>
          <p:cNvSpPr>
            <a:spLocks noGrp="1"/>
          </p:cNvSpPr>
          <p:nvPr>
            <p:ph type="sldNum" sz="quarter" idx="2"/>
          </p:nvPr>
        </p:nvSpPr>
        <p:spPr>
          <a:xfrm>
            <a:off x="9320113" y="9114133"/>
            <a:ext cx="3034456" cy="371315"/>
          </a:xfrm>
          <a:prstGeom prst="rect">
            <a:avLst/>
          </a:prstGeom>
        </p:spPr>
        <p:txBody>
          <a:bodyPr wrap="square" lIns="65006" tIns="65006" rIns="65006" bIns="65006" anchor="ctr"/>
          <a:lstStyle>
            <a:lvl1pPr algn="r" defTabSz="457081">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02" name="Shape 302"/>
          <p:cNvSpPr>
            <a:spLocks noGrp="1"/>
          </p:cNvSpPr>
          <p:nvPr>
            <p:ph type="title"/>
          </p:nvPr>
        </p:nvSpPr>
        <p:spPr>
          <a:xfrm>
            <a:off x="650246" y="130953"/>
            <a:ext cx="11704323" cy="2144888"/>
          </a:xfrm>
          <a:prstGeom prst="rect">
            <a:avLst/>
          </a:prstGeom>
        </p:spPr>
        <p:txBody>
          <a:bodyPr lIns="65006" tIns="65006" rIns="65006" bIns="65006">
            <a:normAutofit/>
          </a:bodyPr>
          <a:lstStyle>
            <a:lvl1pPr defTabSz="914166">
              <a:defRPr sz="6300">
                <a:latin typeface="Calibri"/>
                <a:ea typeface="Calibri"/>
                <a:cs typeface="Calibri"/>
                <a:sym typeface="Calibri"/>
              </a:defRPr>
            </a:lvl1pPr>
          </a:lstStyle>
          <a:p>
            <a:r>
              <a:t>Title Text</a:t>
            </a:r>
          </a:p>
        </p:txBody>
      </p:sp>
      <p:sp>
        <p:nvSpPr>
          <p:cNvPr id="303" name="Shape 303"/>
          <p:cNvSpPr>
            <a:spLocks noGrp="1"/>
          </p:cNvSpPr>
          <p:nvPr>
            <p:ph type="body" idx="1"/>
          </p:nvPr>
        </p:nvSpPr>
        <p:spPr>
          <a:xfrm>
            <a:off x="650246" y="2275846"/>
            <a:ext cx="11704323" cy="7477762"/>
          </a:xfrm>
          <a:prstGeom prst="rect">
            <a:avLst/>
          </a:prstGeom>
        </p:spPr>
        <p:txBody>
          <a:bodyPr lIns="65006" tIns="65006" rIns="65006" bIns="65006" anchor="t">
            <a:normAutofit/>
          </a:bodyPr>
          <a:lstStyle>
            <a:lvl1pPr marL="471367" indent="-471367" defTabSz="914166">
              <a:lnSpc>
                <a:spcPct val="100000"/>
              </a:lnSpc>
              <a:spcBef>
                <a:spcPts val="700"/>
              </a:spcBef>
              <a:defRPr sz="4400">
                <a:solidFill>
                  <a:srgbClr val="FFFFFF"/>
                </a:solidFill>
              </a:defRPr>
            </a:lvl1pPr>
            <a:lvl2pPr marL="906000" indent="-448922" defTabSz="914166">
              <a:lnSpc>
                <a:spcPct val="100000"/>
              </a:lnSpc>
              <a:spcBef>
                <a:spcPts val="700"/>
              </a:spcBef>
              <a:defRPr sz="4400">
                <a:solidFill>
                  <a:srgbClr val="FFFFFF"/>
                </a:solidFill>
              </a:defRPr>
            </a:lvl2pPr>
            <a:lvl3pPr marL="1333159" indent="-418992" defTabSz="914166">
              <a:lnSpc>
                <a:spcPct val="100000"/>
              </a:lnSpc>
              <a:spcBef>
                <a:spcPts val="700"/>
              </a:spcBef>
              <a:defRPr sz="4400">
                <a:solidFill>
                  <a:srgbClr val="FFFFFF"/>
                </a:solidFill>
              </a:defRPr>
            </a:lvl3pPr>
            <a:lvl4pPr marL="1874041" indent="-502791" defTabSz="914166">
              <a:lnSpc>
                <a:spcPct val="100000"/>
              </a:lnSpc>
              <a:spcBef>
                <a:spcPts val="700"/>
              </a:spcBef>
              <a:defRPr sz="4400">
                <a:solidFill>
                  <a:srgbClr val="FFFFFF"/>
                </a:solidFill>
              </a:defRPr>
            </a:lvl4pPr>
            <a:lvl5pPr marL="2331122" indent="-502791" defTabSz="914166">
              <a:lnSpc>
                <a:spcPct val="100000"/>
              </a:lnSpc>
              <a:spcBef>
                <a:spcPts val="700"/>
              </a:spcBef>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04" name="Shape 304"/>
          <p:cNvSpPr>
            <a:spLocks noGrp="1"/>
          </p:cNvSpPr>
          <p:nvPr>
            <p:ph type="sldNum" sz="quarter" idx="2"/>
          </p:nvPr>
        </p:nvSpPr>
        <p:spPr>
          <a:xfrm>
            <a:off x="9320113" y="9123807"/>
            <a:ext cx="3034456" cy="351967"/>
          </a:xfrm>
          <a:prstGeom prst="rect">
            <a:avLst/>
          </a:prstGeom>
        </p:spPr>
        <p:txBody>
          <a:bodyPr wrap="square" lIns="65006" tIns="65006" rIns="65006" bIns="65006" anchor="ctr"/>
          <a:lstStyle>
            <a:lvl1pPr algn="r" defTabSz="914119">
              <a:defRPr sz="1600">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1" name="Shape 311"/>
          <p:cNvSpPr>
            <a:spLocks noGrp="1"/>
          </p:cNvSpPr>
          <p:nvPr>
            <p:ph type="title"/>
          </p:nvPr>
        </p:nvSpPr>
        <p:spPr>
          <a:xfrm>
            <a:off x="650240" y="130945"/>
            <a:ext cx="11704320" cy="2144902"/>
          </a:xfrm>
          <a:prstGeom prst="rect">
            <a:avLst/>
          </a:prstGeom>
        </p:spPr>
        <p:txBody>
          <a:bodyPr lIns="65009" tIns="65009" rIns="65009" bIns="65009">
            <a:normAutofit/>
          </a:bodyPr>
          <a:lstStyle>
            <a:lvl1pPr defTabSz="1300191">
              <a:defRPr sz="6300">
                <a:latin typeface="Calibri"/>
                <a:ea typeface="Calibri"/>
                <a:cs typeface="Calibri"/>
                <a:sym typeface="Calibri"/>
              </a:defRPr>
            </a:lvl1pPr>
          </a:lstStyle>
          <a:p>
            <a:r>
              <a:t>Title Text</a:t>
            </a:r>
          </a:p>
        </p:txBody>
      </p:sp>
      <p:sp>
        <p:nvSpPr>
          <p:cNvPr id="312" name="Shape 312"/>
          <p:cNvSpPr>
            <a:spLocks noGrp="1"/>
          </p:cNvSpPr>
          <p:nvPr>
            <p:ph type="body" idx="1"/>
          </p:nvPr>
        </p:nvSpPr>
        <p:spPr>
          <a:xfrm>
            <a:off x="650240" y="2275845"/>
            <a:ext cx="11704320" cy="7477756"/>
          </a:xfrm>
          <a:prstGeom prst="rect">
            <a:avLst/>
          </a:prstGeom>
        </p:spPr>
        <p:txBody>
          <a:bodyPr lIns="65009" tIns="65009" rIns="65009" bIns="65009" anchor="t">
            <a:normAutofit/>
          </a:bodyPr>
          <a:lstStyle>
            <a:lvl1pPr marL="487573" indent="-487573" defTabSz="1300191">
              <a:lnSpc>
                <a:spcPct val="100000"/>
              </a:lnSpc>
              <a:spcBef>
                <a:spcPts val="1100"/>
              </a:spcBef>
              <a:defRPr sz="4600">
                <a:solidFill>
                  <a:srgbClr val="FFFFFF"/>
                </a:solidFill>
              </a:defRPr>
            </a:lvl1pPr>
            <a:lvl2pPr marL="1117353" indent="-467257" defTabSz="1300191">
              <a:lnSpc>
                <a:spcPct val="100000"/>
              </a:lnSpc>
              <a:spcBef>
                <a:spcPts val="1100"/>
              </a:spcBef>
              <a:defRPr sz="4600">
                <a:solidFill>
                  <a:srgbClr val="FFFFFF"/>
                </a:solidFill>
              </a:defRPr>
            </a:lvl2pPr>
            <a:lvl3pPr marL="1739962" indent="-439769" defTabSz="1300191">
              <a:lnSpc>
                <a:spcPct val="100000"/>
              </a:lnSpc>
              <a:spcBef>
                <a:spcPts val="1100"/>
              </a:spcBef>
              <a:defRPr sz="4600">
                <a:solidFill>
                  <a:srgbClr val="FFFFFF"/>
                </a:solidFill>
              </a:defRPr>
            </a:lvl3pPr>
            <a:lvl4pPr marL="2484296" indent="-534005" defTabSz="1300191">
              <a:lnSpc>
                <a:spcPct val="100000"/>
              </a:lnSpc>
              <a:spcBef>
                <a:spcPts val="1100"/>
              </a:spcBef>
              <a:defRPr sz="4600">
                <a:solidFill>
                  <a:srgbClr val="FFFFFF"/>
                </a:solidFill>
              </a:defRPr>
            </a:lvl4pPr>
            <a:lvl5pPr marL="3134395" indent="-534005" defTabSz="1300191">
              <a:lnSpc>
                <a:spcPct val="100000"/>
              </a:lnSpc>
              <a:spcBef>
                <a:spcPts val="1100"/>
              </a:spcBef>
              <a:defRPr sz="4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3" name="Shape 313"/>
          <p:cNvSpPr>
            <a:spLocks noGrp="1"/>
          </p:cNvSpPr>
          <p:nvPr>
            <p:ph type="sldNum" sz="quarter" idx="2"/>
          </p:nvPr>
        </p:nvSpPr>
        <p:spPr>
          <a:xfrm>
            <a:off x="9320107" y="9107783"/>
            <a:ext cx="3034454" cy="384021"/>
          </a:xfrm>
          <a:prstGeom prst="rect">
            <a:avLst/>
          </a:prstGeom>
        </p:spPr>
        <p:txBody>
          <a:bodyPr wrap="square" lIns="65009" tIns="65009" rIns="65009" bIns="65009" anchor="ctr"/>
          <a:lstStyle>
            <a:lvl1pPr algn="r" defTabSz="457081">
              <a:defRPr sz="1700">
                <a:latin typeface="Helvetica"/>
                <a:ea typeface="Helvetica"/>
                <a:cs typeface="Helvetica"/>
                <a:sym typeface="Helvetic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320" name="Shape 320"/>
          <p:cNvSpPr>
            <a:spLocks noGrp="1"/>
          </p:cNvSpPr>
          <p:nvPr>
            <p:ph type="title"/>
          </p:nvPr>
        </p:nvSpPr>
        <p:spPr>
          <a:xfrm>
            <a:off x="650246" y="130953"/>
            <a:ext cx="11704323" cy="2144888"/>
          </a:xfrm>
          <a:prstGeom prst="rect">
            <a:avLst/>
          </a:prstGeom>
        </p:spPr>
        <p:txBody>
          <a:bodyPr lIns="65006" tIns="65006" rIns="65006" bIns="65006">
            <a:normAutofit/>
          </a:bodyPr>
          <a:lstStyle>
            <a:lvl1pPr defTabSz="457081">
              <a:defRPr sz="6300">
                <a:solidFill>
                  <a:srgbClr val="000000"/>
                </a:solidFill>
                <a:latin typeface="Calibri"/>
                <a:ea typeface="Calibri"/>
                <a:cs typeface="Calibri"/>
                <a:sym typeface="Calibri"/>
              </a:defRPr>
            </a:lvl1pPr>
          </a:lstStyle>
          <a:p>
            <a:r>
              <a:t>Title Text</a:t>
            </a:r>
          </a:p>
        </p:txBody>
      </p:sp>
      <p:sp>
        <p:nvSpPr>
          <p:cNvPr id="321" name="Shape 321"/>
          <p:cNvSpPr>
            <a:spLocks noGrp="1"/>
          </p:cNvSpPr>
          <p:nvPr>
            <p:ph type="body" idx="1"/>
          </p:nvPr>
        </p:nvSpPr>
        <p:spPr>
          <a:xfrm>
            <a:off x="650246" y="2275846"/>
            <a:ext cx="11704323" cy="7477762"/>
          </a:xfrm>
          <a:prstGeom prst="rect">
            <a:avLst/>
          </a:prstGeom>
        </p:spPr>
        <p:txBody>
          <a:bodyPr lIns="65006" tIns="65006" rIns="65006" bIns="65006" anchor="t">
            <a:normAutofit/>
          </a:bodyPr>
          <a:lstStyle>
            <a:lvl1pPr marL="471367" indent="-471367">
              <a:lnSpc>
                <a:spcPct val="100000"/>
              </a:lnSpc>
              <a:spcBef>
                <a:spcPts val="700"/>
              </a:spcBef>
              <a:defRPr sz="4400"/>
            </a:lvl1pPr>
            <a:lvl2pPr marL="906000" indent="-448922">
              <a:lnSpc>
                <a:spcPct val="100000"/>
              </a:lnSpc>
              <a:spcBef>
                <a:spcPts val="700"/>
              </a:spcBef>
              <a:defRPr sz="4400"/>
            </a:lvl2pPr>
            <a:lvl3pPr marL="1333159" indent="-418992">
              <a:lnSpc>
                <a:spcPct val="100000"/>
              </a:lnSpc>
              <a:spcBef>
                <a:spcPts val="700"/>
              </a:spcBef>
              <a:defRPr sz="4400"/>
            </a:lvl3pPr>
            <a:lvl4pPr marL="1874041" indent="-502791">
              <a:lnSpc>
                <a:spcPct val="100000"/>
              </a:lnSpc>
              <a:spcBef>
                <a:spcPts val="700"/>
              </a:spcBef>
              <a:defRPr sz="4400"/>
            </a:lvl4pPr>
            <a:lvl5pPr marL="2331122" indent="-502791">
              <a:lnSpc>
                <a:spcPct val="100000"/>
              </a:lnSpc>
              <a:spcBef>
                <a:spcPts val="700"/>
              </a:spcBef>
              <a:defRPr sz="4400"/>
            </a:lvl5pPr>
          </a:lstStyle>
          <a:p>
            <a:r>
              <a:t>Body Level One</a:t>
            </a:r>
          </a:p>
          <a:p>
            <a:pPr lvl="1"/>
            <a:r>
              <a:t>Body Level Two</a:t>
            </a:r>
          </a:p>
          <a:p>
            <a:pPr lvl="2"/>
            <a:r>
              <a:t>Body Level Three</a:t>
            </a:r>
          </a:p>
          <a:p>
            <a:pPr lvl="3"/>
            <a:r>
              <a:t>Body Level Four</a:t>
            </a:r>
          </a:p>
          <a:p>
            <a:pPr lvl="4"/>
            <a:r>
              <a:t>Body Level Five</a:t>
            </a:r>
          </a:p>
        </p:txBody>
      </p:sp>
      <p:sp>
        <p:nvSpPr>
          <p:cNvPr id="322" name="Shape 322"/>
          <p:cNvSpPr>
            <a:spLocks noGrp="1"/>
          </p:cNvSpPr>
          <p:nvPr>
            <p:ph type="sldNum" sz="quarter" idx="2"/>
          </p:nvPr>
        </p:nvSpPr>
        <p:spPr>
          <a:xfrm>
            <a:off x="9320113" y="9114133"/>
            <a:ext cx="3034456" cy="371315"/>
          </a:xfrm>
          <a:prstGeom prst="rect">
            <a:avLst/>
          </a:prstGeom>
        </p:spPr>
        <p:txBody>
          <a:bodyPr wrap="square" lIns="65006" tIns="65006" rIns="65006" bIns="65006" anchor="ctr"/>
          <a:lstStyle>
            <a:lvl1pPr algn="r" defTabSz="457081">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329" name="Shape 329"/>
          <p:cNvSpPr>
            <a:spLocks noGrp="1"/>
          </p:cNvSpPr>
          <p:nvPr>
            <p:ph type="title"/>
          </p:nvPr>
        </p:nvSpPr>
        <p:spPr>
          <a:xfrm>
            <a:off x="650246" y="130953"/>
            <a:ext cx="11704323" cy="2144888"/>
          </a:xfrm>
          <a:prstGeom prst="rect">
            <a:avLst/>
          </a:prstGeom>
        </p:spPr>
        <p:txBody>
          <a:bodyPr lIns="65006" tIns="65006" rIns="65006" bIns="65006">
            <a:normAutofit/>
          </a:bodyPr>
          <a:lstStyle>
            <a:lvl1pPr defTabSz="457081">
              <a:defRPr sz="6300">
                <a:solidFill>
                  <a:srgbClr val="000000"/>
                </a:solidFill>
                <a:latin typeface="Calibri"/>
                <a:ea typeface="Calibri"/>
                <a:cs typeface="Calibri"/>
                <a:sym typeface="Calibri"/>
              </a:defRPr>
            </a:lvl1pPr>
          </a:lstStyle>
          <a:p>
            <a:r>
              <a:t>Title Text</a:t>
            </a:r>
          </a:p>
        </p:txBody>
      </p:sp>
      <p:sp>
        <p:nvSpPr>
          <p:cNvPr id="330" name="Shape 330"/>
          <p:cNvSpPr>
            <a:spLocks noGrp="1"/>
          </p:cNvSpPr>
          <p:nvPr>
            <p:ph type="body" sz="half" idx="1"/>
          </p:nvPr>
        </p:nvSpPr>
        <p:spPr>
          <a:xfrm>
            <a:off x="650238" y="2275846"/>
            <a:ext cx="5743790" cy="7477762"/>
          </a:xfrm>
          <a:prstGeom prst="rect">
            <a:avLst/>
          </a:prstGeom>
        </p:spPr>
        <p:txBody>
          <a:bodyPr lIns="65006" tIns="65006" rIns="65006" bIns="65006" anchor="t">
            <a:normAutofit/>
          </a:bodyPr>
          <a:lstStyle>
            <a:lvl1pPr marL="465246" indent="-465246">
              <a:lnSpc>
                <a:spcPct val="100000"/>
              </a:lnSpc>
              <a:spcBef>
                <a:spcPts val="600"/>
              </a:spcBef>
              <a:defRPr sz="3800"/>
            </a:lvl1pPr>
            <a:lvl2pPr marL="909403" indent="-452320">
              <a:lnSpc>
                <a:spcPct val="100000"/>
              </a:lnSpc>
              <a:spcBef>
                <a:spcPts val="600"/>
              </a:spcBef>
              <a:defRPr sz="3800"/>
            </a:lvl2pPr>
            <a:lvl3pPr marL="1348393" indent="-434228">
              <a:lnSpc>
                <a:spcPct val="100000"/>
              </a:lnSpc>
              <a:spcBef>
                <a:spcPts val="600"/>
              </a:spcBef>
              <a:defRPr sz="3800"/>
            </a:lvl3pPr>
            <a:lvl4pPr marL="1853724" indent="-482475">
              <a:lnSpc>
                <a:spcPct val="100000"/>
              </a:lnSpc>
              <a:spcBef>
                <a:spcPts val="600"/>
              </a:spcBef>
              <a:defRPr sz="3800"/>
            </a:lvl4pPr>
            <a:lvl5pPr marL="2310808" indent="-482475">
              <a:lnSpc>
                <a:spcPct val="100000"/>
              </a:lnSpc>
              <a:spcBef>
                <a:spcPts val="600"/>
              </a:spcBef>
              <a:defRPr sz="3800"/>
            </a:lvl5pPr>
          </a:lstStyle>
          <a:p>
            <a:r>
              <a:t>Body Level One</a:t>
            </a:r>
          </a:p>
          <a:p>
            <a:pPr lvl="1"/>
            <a:r>
              <a:t>Body Level Two</a:t>
            </a:r>
          </a:p>
          <a:p>
            <a:pPr lvl="2"/>
            <a:r>
              <a:t>Body Level Three</a:t>
            </a:r>
          </a:p>
          <a:p>
            <a:pPr lvl="3"/>
            <a:r>
              <a:t>Body Level Four</a:t>
            </a:r>
          </a:p>
          <a:p>
            <a:pPr lvl="4"/>
            <a:r>
              <a:t>Body Level Five</a:t>
            </a:r>
          </a:p>
        </p:txBody>
      </p:sp>
      <p:sp>
        <p:nvSpPr>
          <p:cNvPr id="331" name="Shape 331"/>
          <p:cNvSpPr>
            <a:spLocks noGrp="1"/>
          </p:cNvSpPr>
          <p:nvPr>
            <p:ph type="sldNum" sz="quarter" idx="2"/>
          </p:nvPr>
        </p:nvSpPr>
        <p:spPr>
          <a:xfrm>
            <a:off x="9320113" y="9114133"/>
            <a:ext cx="3034456" cy="371315"/>
          </a:xfrm>
          <a:prstGeom prst="rect">
            <a:avLst/>
          </a:prstGeom>
        </p:spPr>
        <p:txBody>
          <a:bodyPr wrap="square" lIns="65006" tIns="65006" rIns="65006" bIns="65006" anchor="ctr"/>
          <a:lstStyle>
            <a:lvl1pPr algn="r" defTabSz="457081">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38" name="Shape 338"/>
          <p:cNvSpPr>
            <a:spLocks noGrp="1"/>
          </p:cNvSpPr>
          <p:nvPr>
            <p:ph type="sldNum" sz="quarter" idx="2"/>
          </p:nvPr>
        </p:nvSpPr>
        <p:spPr>
          <a:xfrm>
            <a:off x="9320113" y="9114133"/>
            <a:ext cx="3034456" cy="371315"/>
          </a:xfrm>
          <a:prstGeom prst="rect">
            <a:avLst/>
          </a:prstGeom>
        </p:spPr>
        <p:txBody>
          <a:bodyPr wrap="square" lIns="65006" tIns="65006" rIns="65006" bIns="65006" anchor="ctr"/>
          <a:lstStyle>
            <a:lvl1pPr algn="r" defTabSz="457081">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345" name="Shape 345"/>
          <p:cNvSpPr>
            <a:spLocks noGrp="1"/>
          </p:cNvSpPr>
          <p:nvPr>
            <p:ph type="title"/>
          </p:nvPr>
        </p:nvSpPr>
        <p:spPr>
          <a:xfrm>
            <a:off x="650246" y="0"/>
            <a:ext cx="11704323" cy="2406795"/>
          </a:xfrm>
          <a:prstGeom prst="rect">
            <a:avLst/>
          </a:prstGeom>
        </p:spPr>
        <p:txBody>
          <a:bodyPr lIns="65006" tIns="65006" rIns="65006" bIns="65006">
            <a:normAutofit/>
          </a:bodyPr>
          <a:lstStyle>
            <a:lvl1pPr defTabSz="457081">
              <a:defRPr sz="6300">
                <a:solidFill>
                  <a:srgbClr val="000000"/>
                </a:solidFill>
                <a:latin typeface="Calibri"/>
                <a:ea typeface="Calibri"/>
                <a:cs typeface="Calibri"/>
                <a:sym typeface="Calibri"/>
              </a:defRPr>
            </a:lvl1pPr>
          </a:lstStyle>
          <a:p>
            <a:r>
              <a:t>Title Text</a:t>
            </a:r>
          </a:p>
        </p:txBody>
      </p:sp>
      <p:sp>
        <p:nvSpPr>
          <p:cNvPr id="346" name="Shape 346"/>
          <p:cNvSpPr>
            <a:spLocks noGrp="1"/>
          </p:cNvSpPr>
          <p:nvPr>
            <p:ph type="sldNum" sz="quarter" idx="2"/>
          </p:nvPr>
        </p:nvSpPr>
        <p:spPr>
          <a:xfrm>
            <a:off x="9320113" y="9114133"/>
            <a:ext cx="3034456" cy="371315"/>
          </a:xfrm>
          <a:prstGeom prst="rect">
            <a:avLst/>
          </a:prstGeom>
        </p:spPr>
        <p:txBody>
          <a:bodyPr wrap="square" lIns="65006" tIns="65006" rIns="65006" bIns="65006" anchor="ctr"/>
          <a:lstStyle>
            <a:lvl1pPr algn="r" defTabSz="457081">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353" name="Shape 353"/>
          <p:cNvSpPr>
            <a:spLocks noGrp="1"/>
          </p:cNvSpPr>
          <p:nvPr>
            <p:ph type="title"/>
          </p:nvPr>
        </p:nvSpPr>
        <p:spPr>
          <a:xfrm>
            <a:off x="650240" y="130951"/>
            <a:ext cx="11704320" cy="2144890"/>
          </a:xfrm>
          <a:prstGeom prst="rect">
            <a:avLst/>
          </a:prstGeom>
        </p:spPr>
        <p:txBody>
          <a:bodyPr lIns="65009" tIns="65009" rIns="65009" bIns="65009">
            <a:normAutofit/>
          </a:bodyPr>
          <a:lstStyle>
            <a:lvl1pPr defTabSz="1300191">
              <a:defRPr sz="6300">
                <a:solidFill>
                  <a:srgbClr val="000000"/>
                </a:solidFill>
                <a:latin typeface="Calibri"/>
                <a:ea typeface="Calibri"/>
                <a:cs typeface="Calibri"/>
                <a:sym typeface="Calibri"/>
              </a:defRPr>
            </a:lvl1pPr>
          </a:lstStyle>
          <a:p>
            <a:r>
              <a:t>Title Text</a:t>
            </a:r>
          </a:p>
        </p:txBody>
      </p:sp>
      <p:sp>
        <p:nvSpPr>
          <p:cNvPr id="354" name="Shape 354"/>
          <p:cNvSpPr>
            <a:spLocks noGrp="1"/>
          </p:cNvSpPr>
          <p:nvPr>
            <p:ph type="sldNum" sz="quarter" idx="2"/>
          </p:nvPr>
        </p:nvSpPr>
        <p:spPr>
          <a:xfrm>
            <a:off x="9320107" y="9107783"/>
            <a:ext cx="3034454" cy="384021"/>
          </a:xfrm>
          <a:prstGeom prst="rect">
            <a:avLst/>
          </a:prstGeom>
        </p:spPr>
        <p:txBody>
          <a:bodyPr wrap="square" lIns="65009" tIns="65009" rIns="65009" bIns="65009" anchor="ctr"/>
          <a:lstStyle>
            <a:lvl1pPr algn="r" defTabSz="457081">
              <a:defRPr sz="1700">
                <a:latin typeface="Helvetica"/>
                <a:ea typeface="Helvetica"/>
                <a:cs typeface="Helvetica"/>
                <a:sym typeface="Helvetic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61" name="Shape 361"/>
          <p:cNvSpPr>
            <a:spLocks noGrp="1"/>
          </p:cNvSpPr>
          <p:nvPr>
            <p:ph type="title"/>
          </p:nvPr>
        </p:nvSpPr>
        <p:spPr>
          <a:xfrm>
            <a:off x="1270006" y="0"/>
            <a:ext cx="10464802" cy="4940301"/>
          </a:xfrm>
          <a:prstGeom prst="rect">
            <a:avLst/>
          </a:prstGeom>
        </p:spPr>
        <p:txBody>
          <a:bodyPr lIns="0" tIns="0" rIns="0" bIns="0" anchor="b"/>
          <a:lstStyle>
            <a:lvl1pPr defTabSz="584050"/>
          </a:lstStyle>
          <a:p>
            <a:r>
              <a:t>Title Text</a:t>
            </a:r>
          </a:p>
        </p:txBody>
      </p:sp>
      <p:sp>
        <p:nvSpPr>
          <p:cNvPr id="362" name="Shape 362"/>
          <p:cNvSpPr>
            <a:spLocks noGrp="1"/>
          </p:cNvSpPr>
          <p:nvPr>
            <p:ph type="body" sz="half" idx="1"/>
          </p:nvPr>
        </p:nvSpPr>
        <p:spPr>
          <a:xfrm>
            <a:off x="1270006" y="5029200"/>
            <a:ext cx="10464802" cy="3568700"/>
          </a:xfrm>
          <a:prstGeom prst="rect">
            <a:avLst/>
          </a:prstGeom>
        </p:spPr>
        <p:txBody>
          <a:bodyPr lIns="0" tIns="0" rIns="0" bIns="0" anchor="t"/>
          <a:lstStyle>
            <a:lvl1pPr marL="0" indent="0" algn="ctr" defTabSz="584050">
              <a:lnSpc>
                <a:spcPct val="100000"/>
              </a:lnSpc>
              <a:spcBef>
                <a:spcPts val="0"/>
              </a:spcBef>
              <a:buSzTx/>
              <a:buFontTx/>
              <a:buNone/>
              <a:defRPr sz="3600">
                <a:solidFill>
                  <a:srgbClr val="FFFFFF"/>
                </a:solidFill>
                <a:latin typeface="+mn-lt"/>
                <a:ea typeface="+mn-ea"/>
                <a:cs typeface="+mn-cs"/>
                <a:sym typeface="Gill Sans"/>
              </a:defRPr>
            </a:lvl1pPr>
            <a:lvl2pPr marL="0" indent="0" algn="ctr" defTabSz="584050">
              <a:lnSpc>
                <a:spcPct val="100000"/>
              </a:lnSpc>
              <a:spcBef>
                <a:spcPts val="0"/>
              </a:spcBef>
              <a:buSzTx/>
              <a:buFontTx/>
              <a:buNone/>
              <a:defRPr sz="3600">
                <a:solidFill>
                  <a:srgbClr val="FFFFFF"/>
                </a:solidFill>
                <a:latin typeface="+mn-lt"/>
                <a:ea typeface="+mn-ea"/>
                <a:cs typeface="+mn-cs"/>
                <a:sym typeface="Gill Sans"/>
              </a:defRPr>
            </a:lvl2pPr>
            <a:lvl3pPr marL="0" indent="0" algn="ctr" defTabSz="584050">
              <a:lnSpc>
                <a:spcPct val="100000"/>
              </a:lnSpc>
              <a:spcBef>
                <a:spcPts val="0"/>
              </a:spcBef>
              <a:buSzTx/>
              <a:buFontTx/>
              <a:buNone/>
              <a:defRPr sz="3600">
                <a:solidFill>
                  <a:srgbClr val="FFFFFF"/>
                </a:solidFill>
                <a:latin typeface="+mn-lt"/>
                <a:ea typeface="+mn-ea"/>
                <a:cs typeface="+mn-cs"/>
                <a:sym typeface="Gill Sans"/>
              </a:defRPr>
            </a:lvl3pPr>
            <a:lvl4pPr marL="0" indent="0" algn="ctr" defTabSz="584050">
              <a:lnSpc>
                <a:spcPct val="100000"/>
              </a:lnSpc>
              <a:spcBef>
                <a:spcPts val="0"/>
              </a:spcBef>
              <a:buSzTx/>
              <a:buFontTx/>
              <a:buNone/>
              <a:defRPr sz="3600">
                <a:solidFill>
                  <a:srgbClr val="FFFFFF"/>
                </a:solidFill>
                <a:latin typeface="+mn-lt"/>
                <a:ea typeface="+mn-ea"/>
                <a:cs typeface="+mn-cs"/>
                <a:sym typeface="Gill Sans"/>
              </a:defRPr>
            </a:lvl4pPr>
            <a:lvl5pPr marL="0" indent="0" algn="ctr" defTabSz="584050">
              <a:lnSpc>
                <a:spcPct val="100000"/>
              </a:lnSpc>
              <a:spcBef>
                <a:spcPts val="0"/>
              </a:spcBef>
              <a:buSzTx/>
              <a:buFontTx/>
              <a:buNone/>
              <a:defRPr sz="36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63" name="Shape 363"/>
          <p:cNvSpPr>
            <a:spLocks noGrp="1"/>
          </p:cNvSpPr>
          <p:nvPr>
            <p:ph type="sldNum" sz="quarter" idx="2"/>
          </p:nvPr>
        </p:nvSpPr>
        <p:spPr>
          <a:xfrm>
            <a:off x="9320106" y="8779791"/>
            <a:ext cx="3034454" cy="520701"/>
          </a:xfrm>
          <a:prstGeom prst="rect">
            <a:avLst/>
          </a:prstGeom>
        </p:spPr>
        <p:txBody>
          <a:bodyPr wrap="square" lIns="65006" tIns="65006" rIns="65006" bIns="65006" anchor="ctr"/>
          <a:lstStyle>
            <a:lvl1pPr algn="r" defTabSz="457081">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370" name="Shape 370"/>
          <p:cNvSpPr/>
          <p:nvPr/>
        </p:nvSpPr>
        <p:spPr>
          <a:xfrm>
            <a:off x="-1" y="-1"/>
            <a:ext cx="13012401" cy="1300481"/>
          </a:xfrm>
          <a:prstGeom prst="rect">
            <a:avLst/>
          </a:prstGeom>
          <a:gradFill>
            <a:gsLst>
              <a:gs pos="0">
                <a:srgbClr val="A5A5E9"/>
              </a:gs>
              <a:gs pos="100000">
                <a:srgbClr val="FFFFFF"/>
              </a:gs>
            </a:gsLst>
            <a:lin ang="5400000"/>
          </a:gradFill>
          <a:ln w="12700">
            <a:miter lim="400000"/>
          </a:ln>
        </p:spPr>
        <p:txBody>
          <a:bodyPr lIns="65023" tIns="65023" rIns="65023" bIns="65023" anchor="ctr"/>
          <a:lstStyle/>
          <a:p>
            <a:pPr algn="ctr" defTabSz="914400">
              <a:spcBef>
                <a:spcPts val="0"/>
              </a:spcBef>
              <a:defRPr sz="3400">
                <a:solidFill>
                  <a:srgbClr val="000000"/>
                </a:solidFill>
                <a:latin typeface="Times New Roman"/>
                <a:ea typeface="Times New Roman"/>
                <a:cs typeface="Times New Roman"/>
                <a:sym typeface="Times New Roman"/>
              </a:defRPr>
            </a:pPr>
            <a:endParaRPr/>
          </a:p>
        </p:txBody>
      </p:sp>
      <p:pic>
        <p:nvPicPr>
          <p:cNvPr id="371" name="image1.png"/>
          <p:cNvPicPr>
            <a:picLocks noChangeAspect="1"/>
          </p:cNvPicPr>
          <p:nvPr/>
        </p:nvPicPr>
        <p:blipFill>
          <a:blip r:embed="rId2">
            <a:extLst/>
          </a:blip>
          <a:stretch>
            <a:fillRect/>
          </a:stretch>
        </p:blipFill>
        <p:spPr>
          <a:xfrm>
            <a:off x="75256" y="94618"/>
            <a:ext cx="12874753" cy="586037"/>
          </a:xfrm>
          <a:prstGeom prst="rect">
            <a:avLst/>
          </a:prstGeom>
          <a:ln w="12700">
            <a:miter lim="400000"/>
          </a:ln>
        </p:spPr>
      </p:pic>
      <p:sp>
        <p:nvSpPr>
          <p:cNvPr id="372" name="Shape 372"/>
          <p:cNvSpPr>
            <a:spLocks noGrp="1"/>
          </p:cNvSpPr>
          <p:nvPr>
            <p:ph type="title"/>
          </p:nvPr>
        </p:nvSpPr>
        <p:spPr>
          <a:xfrm>
            <a:off x="650239" y="525308"/>
            <a:ext cx="11704322" cy="1356176"/>
          </a:xfrm>
          <a:prstGeom prst="rect">
            <a:avLst/>
          </a:prstGeom>
        </p:spPr>
        <p:txBody>
          <a:bodyPr lIns="65023" tIns="65023" rIns="65023" bIns="65023">
            <a:normAutofit/>
          </a:bodyPr>
          <a:lstStyle>
            <a:lvl1pPr defTabSz="457200">
              <a:defRPr sz="4400">
                <a:solidFill>
                  <a:srgbClr val="000000"/>
                </a:solidFill>
                <a:latin typeface="Tahoma"/>
                <a:ea typeface="Tahoma"/>
                <a:cs typeface="Tahoma"/>
                <a:sym typeface="Tahoma"/>
              </a:defRPr>
            </a:lvl1pPr>
          </a:lstStyle>
          <a:p>
            <a:r>
              <a:t>Title Text</a:t>
            </a:r>
          </a:p>
        </p:txBody>
      </p:sp>
      <p:sp>
        <p:nvSpPr>
          <p:cNvPr id="373" name="Shape 373"/>
          <p:cNvSpPr>
            <a:spLocks noGrp="1"/>
          </p:cNvSpPr>
          <p:nvPr>
            <p:ph type="body" idx="1"/>
          </p:nvPr>
        </p:nvSpPr>
        <p:spPr>
          <a:xfrm>
            <a:off x="650239" y="1881483"/>
            <a:ext cx="11704322" cy="7872117"/>
          </a:xfrm>
          <a:prstGeom prst="rect">
            <a:avLst/>
          </a:prstGeom>
        </p:spPr>
        <p:txBody>
          <a:bodyPr lIns="65023" tIns="65023" rIns="65023" bIns="65023" anchor="t">
            <a:normAutofit/>
          </a:bodyPr>
          <a:lstStyle>
            <a:lvl1pPr marL="465364" indent="-465364" defTabSz="457200">
              <a:lnSpc>
                <a:spcPct val="100000"/>
              </a:lnSpc>
              <a:spcBef>
                <a:spcPts val="600"/>
              </a:spcBef>
              <a:defRPr sz="3800"/>
            </a:lvl1pPr>
            <a:lvl2pPr marL="909637" indent="-452437" defTabSz="457200">
              <a:lnSpc>
                <a:spcPct val="100000"/>
              </a:lnSpc>
              <a:spcBef>
                <a:spcPts val="600"/>
              </a:spcBef>
              <a:defRPr sz="3800"/>
            </a:lvl2pPr>
            <a:lvl3pPr marL="1348739" indent="-434339" defTabSz="457200">
              <a:lnSpc>
                <a:spcPct val="100000"/>
              </a:lnSpc>
              <a:spcBef>
                <a:spcPts val="600"/>
              </a:spcBef>
              <a:defRPr sz="3800"/>
            </a:lvl3pPr>
            <a:lvl4pPr marL="1854200" indent="-482600" defTabSz="457200">
              <a:lnSpc>
                <a:spcPct val="100000"/>
              </a:lnSpc>
              <a:spcBef>
                <a:spcPts val="600"/>
              </a:spcBef>
              <a:defRPr sz="3800"/>
            </a:lvl4pPr>
            <a:lvl5pPr marL="2311400" indent="-482600" defTabSz="457200">
              <a:lnSpc>
                <a:spcPct val="100000"/>
              </a:lnSpc>
              <a:spcBef>
                <a:spcPts val="600"/>
              </a:spcBef>
              <a:defRPr sz="3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381" name="Shape 381"/>
          <p:cNvSpPr/>
          <p:nvPr/>
        </p:nvSpPr>
        <p:spPr>
          <a:xfrm>
            <a:off x="-1" y="-1"/>
            <a:ext cx="13012401" cy="1300481"/>
          </a:xfrm>
          <a:prstGeom prst="rect">
            <a:avLst/>
          </a:prstGeom>
          <a:gradFill>
            <a:gsLst>
              <a:gs pos="0">
                <a:srgbClr val="A5A5E9"/>
              </a:gs>
              <a:gs pos="100000">
                <a:srgbClr val="FFFFFF"/>
              </a:gs>
            </a:gsLst>
            <a:lin ang="5400000"/>
          </a:gradFill>
          <a:ln w="12700">
            <a:miter lim="400000"/>
          </a:ln>
        </p:spPr>
        <p:txBody>
          <a:bodyPr lIns="65023" tIns="65023" rIns="65023" bIns="65023" anchor="ctr"/>
          <a:lstStyle/>
          <a:p>
            <a:pPr algn="ctr" defTabSz="914400">
              <a:spcBef>
                <a:spcPts val="0"/>
              </a:spcBef>
              <a:defRPr sz="3400">
                <a:solidFill>
                  <a:srgbClr val="000000"/>
                </a:solidFill>
                <a:latin typeface="Times New Roman"/>
                <a:ea typeface="Times New Roman"/>
                <a:cs typeface="Times New Roman"/>
                <a:sym typeface="Times New Roman"/>
              </a:defRPr>
            </a:pPr>
            <a:endParaRPr/>
          </a:p>
        </p:txBody>
      </p:sp>
      <p:pic>
        <p:nvPicPr>
          <p:cNvPr id="382" name="image1.png"/>
          <p:cNvPicPr>
            <a:picLocks noChangeAspect="1"/>
          </p:cNvPicPr>
          <p:nvPr/>
        </p:nvPicPr>
        <p:blipFill>
          <a:blip r:embed="rId2">
            <a:extLst/>
          </a:blip>
          <a:stretch>
            <a:fillRect/>
          </a:stretch>
        </p:blipFill>
        <p:spPr>
          <a:xfrm>
            <a:off x="75256" y="94618"/>
            <a:ext cx="12874753" cy="586037"/>
          </a:xfrm>
          <a:prstGeom prst="rect">
            <a:avLst/>
          </a:prstGeom>
          <a:ln w="12700">
            <a:miter lim="400000"/>
          </a:ln>
        </p:spPr>
      </p:pic>
      <p:sp>
        <p:nvSpPr>
          <p:cNvPr id="383" name="Shape 383"/>
          <p:cNvSpPr>
            <a:spLocks noGrp="1"/>
          </p:cNvSpPr>
          <p:nvPr>
            <p:ph type="title"/>
          </p:nvPr>
        </p:nvSpPr>
        <p:spPr>
          <a:xfrm>
            <a:off x="650239" y="525308"/>
            <a:ext cx="11704322" cy="1356176"/>
          </a:xfrm>
          <a:prstGeom prst="rect">
            <a:avLst/>
          </a:prstGeom>
        </p:spPr>
        <p:txBody>
          <a:bodyPr lIns="65023" tIns="65023" rIns="65023" bIns="65023">
            <a:normAutofit/>
          </a:bodyPr>
          <a:lstStyle>
            <a:lvl1pPr defTabSz="457200">
              <a:defRPr sz="4400">
                <a:solidFill>
                  <a:srgbClr val="000000"/>
                </a:solidFill>
                <a:latin typeface="Tahoma"/>
                <a:ea typeface="Tahoma"/>
                <a:cs typeface="Tahoma"/>
                <a:sym typeface="Tahoma"/>
              </a:defRPr>
            </a:lvl1pPr>
          </a:lstStyle>
          <a:p>
            <a:r>
              <a:t>Title Text</a:t>
            </a:r>
          </a:p>
        </p:txBody>
      </p:sp>
      <p:sp>
        <p:nvSpPr>
          <p:cNvPr id="384" name="Shape 384"/>
          <p:cNvSpPr>
            <a:spLocks noGrp="1"/>
          </p:cNvSpPr>
          <p:nvPr>
            <p:ph type="body" idx="1"/>
          </p:nvPr>
        </p:nvSpPr>
        <p:spPr>
          <a:xfrm>
            <a:off x="650239" y="1881483"/>
            <a:ext cx="11704322" cy="7872117"/>
          </a:xfrm>
          <a:prstGeom prst="rect">
            <a:avLst/>
          </a:prstGeom>
        </p:spPr>
        <p:txBody>
          <a:bodyPr lIns="65023" tIns="65023" rIns="65023" bIns="65023" anchor="t">
            <a:normAutofit/>
          </a:bodyPr>
          <a:lstStyle>
            <a:lvl1pPr marL="465364" indent="-465364" defTabSz="457200">
              <a:lnSpc>
                <a:spcPct val="100000"/>
              </a:lnSpc>
              <a:spcBef>
                <a:spcPts val="600"/>
              </a:spcBef>
              <a:defRPr sz="3800"/>
            </a:lvl1pPr>
            <a:lvl2pPr marL="909637" indent="-452437" defTabSz="457200">
              <a:lnSpc>
                <a:spcPct val="100000"/>
              </a:lnSpc>
              <a:spcBef>
                <a:spcPts val="600"/>
              </a:spcBef>
              <a:defRPr sz="3800"/>
            </a:lvl2pPr>
            <a:lvl3pPr marL="1348739" indent="-434339" defTabSz="457200">
              <a:lnSpc>
                <a:spcPct val="100000"/>
              </a:lnSpc>
              <a:spcBef>
                <a:spcPts val="600"/>
              </a:spcBef>
              <a:defRPr sz="3800"/>
            </a:lvl3pPr>
            <a:lvl4pPr marL="1854200" indent="-482600" defTabSz="457200">
              <a:lnSpc>
                <a:spcPct val="100000"/>
              </a:lnSpc>
              <a:spcBef>
                <a:spcPts val="600"/>
              </a:spcBef>
              <a:defRPr sz="3800"/>
            </a:lvl4pPr>
            <a:lvl5pPr marL="2311400" indent="-482600" defTabSz="457200">
              <a:lnSpc>
                <a:spcPct val="100000"/>
              </a:lnSpc>
              <a:spcBef>
                <a:spcPts val="600"/>
              </a:spcBef>
              <a:defRPr sz="3800"/>
            </a:lvl5pPr>
          </a:lstStyle>
          <a:p>
            <a:r>
              <a:t>Body Level One</a:t>
            </a:r>
          </a:p>
          <a:p>
            <a:pPr lvl="1"/>
            <a:r>
              <a:t>Body Level Two</a:t>
            </a:r>
          </a:p>
          <a:p>
            <a:pPr lvl="2"/>
            <a:r>
              <a:t>Body Level Three</a:t>
            </a:r>
          </a:p>
          <a:p>
            <a:pPr lvl="3"/>
            <a:r>
              <a:t>Body Level Four</a:t>
            </a:r>
          </a:p>
          <a:p>
            <a:pPr lvl="4"/>
            <a:r>
              <a:t>Body Level Five</a:t>
            </a:r>
          </a:p>
        </p:txBody>
      </p:sp>
      <p:sp>
        <p:nvSpPr>
          <p:cNvPr id="385" name="Shape 385"/>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392" name="Shape 392"/>
          <p:cNvSpPr>
            <a:spLocks noGrp="1"/>
          </p:cNvSpPr>
          <p:nvPr>
            <p:ph type="title"/>
          </p:nvPr>
        </p:nvSpPr>
        <p:spPr>
          <a:xfrm>
            <a:off x="1269999" y="253999"/>
            <a:ext cx="10464801" cy="2438401"/>
          </a:xfrm>
          <a:prstGeom prst="rect">
            <a:avLst/>
          </a:prstGeom>
        </p:spPr>
        <p:txBody>
          <a:bodyPr/>
          <a:lstStyle>
            <a:lvl1pPr>
              <a:defRPr sz="8200"/>
            </a:lvl1pPr>
          </a:lstStyle>
          <a:p>
            <a:r>
              <a:t>Title Text</a:t>
            </a:r>
          </a:p>
        </p:txBody>
      </p:sp>
      <p:sp>
        <p:nvSpPr>
          <p:cNvPr id="393" name="Shape 393"/>
          <p:cNvSpPr>
            <a:spLocks noGrp="1"/>
          </p:cNvSpPr>
          <p:nvPr>
            <p:ph type="body" idx="1"/>
          </p:nvPr>
        </p:nvSpPr>
        <p:spPr>
          <a:xfrm>
            <a:off x="1269999" y="2768600"/>
            <a:ext cx="10464801" cy="5715000"/>
          </a:xfrm>
          <a:prstGeom prst="rect">
            <a:avLst/>
          </a:prstGeom>
        </p:spPr>
        <p:txBody>
          <a:bodyPr numCol="2" spcCol="523240" anchor="t"/>
          <a:lstStyle>
            <a:lvl1pPr marL="781207" indent="-463707" defTabSz="584200">
              <a:lnSpc>
                <a:spcPct val="100000"/>
              </a:lnSpc>
              <a:spcBef>
                <a:spcPts val="3800"/>
              </a:spcBef>
              <a:buSzPct val="171000"/>
              <a:buFontTx/>
              <a:defRPr sz="3000">
                <a:solidFill>
                  <a:srgbClr val="FFFFFF"/>
                </a:solidFill>
                <a:latin typeface="+mn-lt"/>
                <a:ea typeface="+mn-ea"/>
                <a:cs typeface="+mn-cs"/>
                <a:sym typeface="Gill Sans"/>
              </a:defRPr>
            </a:lvl1pPr>
            <a:lvl2pPr marL="1225707" indent="-463707" defTabSz="584200">
              <a:lnSpc>
                <a:spcPct val="100000"/>
              </a:lnSpc>
              <a:spcBef>
                <a:spcPts val="3800"/>
              </a:spcBef>
              <a:buSzPct val="171000"/>
              <a:buFontTx/>
              <a:buChar char="•"/>
              <a:defRPr sz="3000">
                <a:solidFill>
                  <a:srgbClr val="FFFFFF"/>
                </a:solidFill>
                <a:latin typeface="+mn-lt"/>
                <a:ea typeface="+mn-ea"/>
                <a:cs typeface="+mn-cs"/>
                <a:sym typeface="Gill Sans"/>
              </a:defRPr>
            </a:lvl2pPr>
            <a:lvl3pPr marL="1670207" indent="-463707" defTabSz="584200">
              <a:lnSpc>
                <a:spcPct val="100000"/>
              </a:lnSpc>
              <a:spcBef>
                <a:spcPts val="3800"/>
              </a:spcBef>
              <a:buSzPct val="171000"/>
              <a:buFontTx/>
              <a:defRPr sz="3000">
                <a:solidFill>
                  <a:srgbClr val="FFFFFF"/>
                </a:solidFill>
                <a:latin typeface="+mn-lt"/>
                <a:ea typeface="+mn-ea"/>
                <a:cs typeface="+mn-cs"/>
                <a:sym typeface="Gill Sans"/>
              </a:defRPr>
            </a:lvl3pPr>
            <a:lvl4pPr marL="2114707" indent="-463707" defTabSz="584200">
              <a:lnSpc>
                <a:spcPct val="100000"/>
              </a:lnSpc>
              <a:spcBef>
                <a:spcPts val="3800"/>
              </a:spcBef>
              <a:buSzPct val="171000"/>
              <a:buFontTx/>
              <a:buChar char="•"/>
              <a:defRPr sz="3000">
                <a:solidFill>
                  <a:srgbClr val="FFFFFF"/>
                </a:solidFill>
                <a:latin typeface="+mn-lt"/>
                <a:ea typeface="+mn-ea"/>
                <a:cs typeface="+mn-cs"/>
                <a:sym typeface="Gill Sans"/>
              </a:defRPr>
            </a:lvl4pPr>
            <a:lvl5pPr marL="2559207" indent="-463707" defTabSz="584200">
              <a:lnSpc>
                <a:spcPct val="100000"/>
              </a:lnSpc>
              <a:spcBef>
                <a:spcPts val="3800"/>
              </a:spcBef>
              <a:buSzPct val="171000"/>
              <a:buFontTx/>
              <a:buChar char="•"/>
              <a:defRPr sz="30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4" name="Shape 394"/>
          <p:cNvSpPr>
            <a:spLocks noGrp="1"/>
          </p:cNvSpPr>
          <p:nvPr>
            <p:ph type="sldNum" sz="quarter" idx="2"/>
          </p:nvPr>
        </p:nvSpPr>
        <p:spPr>
          <a:xfrm>
            <a:off x="6337300" y="9258300"/>
            <a:ext cx="317501"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01" name="Shape 401"/>
          <p:cNvSpPr>
            <a:spLocks noGrp="1"/>
          </p:cNvSpPr>
          <p:nvPr>
            <p:ph type="title"/>
          </p:nvPr>
        </p:nvSpPr>
        <p:spPr>
          <a:xfrm>
            <a:off x="952500" y="444500"/>
            <a:ext cx="11099800" cy="2159000"/>
          </a:xfrm>
          <a:prstGeom prst="rect">
            <a:avLst/>
          </a:prstGeom>
        </p:spPr>
        <p:txBody>
          <a:bodyPr>
            <a:normAutofit/>
          </a:bodyPr>
          <a:lstStyle>
            <a:lvl1pPr>
              <a:defRPr sz="8000">
                <a:solidFill>
                  <a:srgbClr val="000000"/>
                </a:solidFill>
                <a:latin typeface="Helvetica Light"/>
                <a:ea typeface="Helvetica Light"/>
                <a:cs typeface="Helvetica Light"/>
                <a:sym typeface="Helvetica Light"/>
              </a:defRPr>
            </a:lvl1pPr>
          </a:lstStyle>
          <a:p>
            <a:r>
              <a:t>Title Text</a:t>
            </a:r>
          </a:p>
        </p:txBody>
      </p:sp>
      <p:sp>
        <p:nvSpPr>
          <p:cNvPr id="402" name="Shape 402"/>
          <p:cNvSpPr>
            <a:spLocks noGrp="1"/>
          </p:cNvSpPr>
          <p:nvPr>
            <p:ph type="body" idx="1"/>
          </p:nvPr>
        </p:nvSpPr>
        <p:spPr>
          <a:xfrm>
            <a:off x="952500" y="2603500"/>
            <a:ext cx="11099800" cy="6286500"/>
          </a:xfrm>
          <a:prstGeom prst="rect">
            <a:avLst/>
          </a:prstGeom>
        </p:spPr>
        <p:txBody>
          <a:bodyPr>
            <a:normAutofit/>
          </a:bodyPr>
          <a:lstStyle>
            <a:lvl1pPr marL="444500" indent="-444500" defTabSz="584200">
              <a:lnSpc>
                <a:spcPct val="100000"/>
              </a:lnSpc>
              <a:spcBef>
                <a:spcPts val="4200"/>
              </a:spcBef>
              <a:buSzPct val="75000"/>
              <a:buFontTx/>
              <a:defRPr sz="3600">
                <a:latin typeface="Helvetica Light"/>
                <a:ea typeface="Helvetica Light"/>
                <a:cs typeface="Helvetica Light"/>
                <a:sym typeface="Helvetica Light"/>
              </a:defRPr>
            </a:lvl1pPr>
            <a:lvl2pPr marL="889000" indent="-444500" defTabSz="584200">
              <a:lnSpc>
                <a:spcPct val="100000"/>
              </a:lnSpc>
              <a:spcBef>
                <a:spcPts val="4200"/>
              </a:spcBef>
              <a:buSzPct val="75000"/>
              <a:buFontTx/>
              <a:buChar char="•"/>
              <a:defRPr sz="3600">
                <a:latin typeface="Helvetica Light"/>
                <a:ea typeface="Helvetica Light"/>
                <a:cs typeface="Helvetica Light"/>
                <a:sym typeface="Helvetica Light"/>
              </a:defRPr>
            </a:lvl2pPr>
            <a:lvl3pPr marL="1333500" indent="-444500" defTabSz="584200">
              <a:lnSpc>
                <a:spcPct val="100000"/>
              </a:lnSpc>
              <a:spcBef>
                <a:spcPts val="4200"/>
              </a:spcBef>
              <a:buSzPct val="75000"/>
              <a:buFontTx/>
              <a:defRPr sz="3600">
                <a:latin typeface="Helvetica Light"/>
                <a:ea typeface="Helvetica Light"/>
                <a:cs typeface="Helvetica Light"/>
                <a:sym typeface="Helvetica Light"/>
              </a:defRPr>
            </a:lvl3pPr>
            <a:lvl4pPr marL="1778000" indent="-444500" defTabSz="584200">
              <a:lnSpc>
                <a:spcPct val="100000"/>
              </a:lnSpc>
              <a:spcBef>
                <a:spcPts val="4200"/>
              </a:spcBef>
              <a:buSzPct val="75000"/>
              <a:buFontTx/>
              <a:buChar char="•"/>
              <a:defRPr sz="3600">
                <a:latin typeface="Helvetica Light"/>
                <a:ea typeface="Helvetica Light"/>
                <a:cs typeface="Helvetica Light"/>
                <a:sym typeface="Helvetica Light"/>
              </a:defRPr>
            </a:lvl4pPr>
            <a:lvl5pPr marL="2222500" indent="-444500" defTabSz="584200">
              <a:lnSpc>
                <a:spcPct val="100000"/>
              </a:lnSpc>
              <a:spcBef>
                <a:spcPts val="4200"/>
              </a:spcBef>
              <a:buSzPct val="75000"/>
              <a:buFontTx/>
              <a:buChar char="•"/>
              <a:defRPr sz="36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03" name="Shape 403"/>
          <p:cNvSpPr>
            <a:spLocks noGrp="1"/>
          </p:cNvSpPr>
          <p:nvPr>
            <p:ph type="sldNum" sz="quarter" idx="2"/>
          </p:nvPr>
        </p:nvSpPr>
        <p:spPr>
          <a:xfrm>
            <a:off x="6311798" y="9251950"/>
            <a:ext cx="368504" cy="3810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10" name="Shape 410"/>
          <p:cNvSpPr>
            <a:spLocks noGrp="1"/>
          </p:cNvSpPr>
          <p:nvPr>
            <p:ph type="title"/>
          </p:nvPr>
        </p:nvSpPr>
        <p:spPr>
          <a:xfrm>
            <a:off x="2578099" y="2447924"/>
            <a:ext cx="7848603" cy="2476502"/>
          </a:xfrm>
          <a:prstGeom prst="rect">
            <a:avLst/>
          </a:prstGeom>
        </p:spPr>
        <p:txBody>
          <a:bodyPr lIns="38099" tIns="38099" rIns="38099" bIns="38099" anchor="b">
            <a:normAutofit/>
          </a:bodyPr>
          <a:lstStyle>
            <a:lvl1pPr defTabSz="830862">
              <a:defRPr sz="8200"/>
            </a:lvl1pPr>
          </a:lstStyle>
          <a:p>
            <a:r>
              <a:t>Title Text</a:t>
            </a:r>
          </a:p>
        </p:txBody>
      </p:sp>
      <p:sp>
        <p:nvSpPr>
          <p:cNvPr id="411" name="Shape 411"/>
          <p:cNvSpPr>
            <a:spLocks noGrp="1"/>
          </p:cNvSpPr>
          <p:nvPr>
            <p:ph type="body" sz="quarter" idx="1"/>
          </p:nvPr>
        </p:nvSpPr>
        <p:spPr>
          <a:xfrm>
            <a:off x="2578099" y="4991099"/>
            <a:ext cx="7848603" cy="847727"/>
          </a:xfrm>
          <a:prstGeom prst="rect">
            <a:avLst/>
          </a:prstGeom>
        </p:spPr>
        <p:txBody>
          <a:bodyPr lIns="38099" tIns="38099" rIns="38099" bIns="38099" anchor="t">
            <a:normAutofit/>
          </a:bodyPr>
          <a:lstStyle>
            <a:lvl1pPr marL="0" indent="0" algn="ctr" defTabSz="830862">
              <a:lnSpc>
                <a:spcPct val="100000"/>
              </a:lnSpc>
              <a:spcBef>
                <a:spcPts val="0"/>
              </a:spcBef>
              <a:buSzTx/>
              <a:buFontTx/>
              <a:buNone/>
              <a:defRPr sz="3400">
                <a:solidFill>
                  <a:srgbClr val="FFFFFF"/>
                </a:solidFill>
                <a:latin typeface="+mn-lt"/>
                <a:ea typeface="+mn-ea"/>
                <a:cs typeface="+mn-cs"/>
                <a:sym typeface="Gill Sans"/>
              </a:defRPr>
            </a:lvl1pPr>
            <a:lvl2pPr marL="0" indent="0" algn="ctr" defTabSz="830862">
              <a:lnSpc>
                <a:spcPct val="100000"/>
              </a:lnSpc>
              <a:spcBef>
                <a:spcPts val="0"/>
              </a:spcBef>
              <a:buSzTx/>
              <a:buFontTx/>
              <a:buNone/>
              <a:defRPr sz="3400">
                <a:solidFill>
                  <a:srgbClr val="FFFFFF"/>
                </a:solidFill>
                <a:latin typeface="+mn-lt"/>
                <a:ea typeface="+mn-ea"/>
                <a:cs typeface="+mn-cs"/>
                <a:sym typeface="Gill Sans"/>
              </a:defRPr>
            </a:lvl2pPr>
            <a:lvl3pPr marL="0" indent="0" algn="ctr" defTabSz="830862">
              <a:lnSpc>
                <a:spcPct val="100000"/>
              </a:lnSpc>
              <a:spcBef>
                <a:spcPts val="0"/>
              </a:spcBef>
              <a:buSzTx/>
              <a:buFontTx/>
              <a:buNone/>
              <a:defRPr sz="3400">
                <a:solidFill>
                  <a:srgbClr val="FFFFFF"/>
                </a:solidFill>
                <a:latin typeface="+mn-lt"/>
                <a:ea typeface="+mn-ea"/>
                <a:cs typeface="+mn-cs"/>
                <a:sym typeface="Gill Sans"/>
              </a:defRPr>
            </a:lvl3pPr>
            <a:lvl4pPr marL="0" indent="0" algn="ctr" defTabSz="830862">
              <a:lnSpc>
                <a:spcPct val="100000"/>
              </a:lnSpc>
              <a:spcBef>
                <a:spcPts val="0"/>
              </a:spcBef>
              <a:buSzTx/>
              <a:buFontTx/>
              <a:buNone/>
              <a:defRPr sz="3400">
                <a:solidFill>
                  <a:srgbClr val="FFFFFF"/>
                </a:solidFill>
                <a:latin typeface="+mn-lt"/>
                <a:ea typeface="+mn-ea"/>
                <a:cs typeface="+mn-cs"/>
                <a:sym typeface="Gill Sans"/>
              </a:defRPr>
            </a:lvl4pPr>
            <a:lvl5pPr marL="0" indent="0" algn="ctr" defTabSz="830862">
              <a:lnSpc>
                <a:spcPct val="100000"/>
              </a:lnSpc>
              <a:spcBef>
                <a:spcPts val="0"/>
              </a:spcBef>
              <a:buSzTx/>
              <a:buFontTx/>
              <a:buNone/>
              <a:defRPr sz="34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12" name="Shape 412"/>
          <p:cNvSpPr>
            <a:spLocks noGrp="1"/>
          </p:cNvSpPr>
          <p:nvPr>
            <p:ph type="sldNum" sz="quarter" idx="2"/>
          </p:nvPr>
        </p:nvSpPr>
        <p:spPr>
          <a:xfrm>
            <a:off x="6351588" y="8162925"/>
            <a:ext cx="292099" cy="317499"/>
          </a:xfrm>
          <a:prstGeom prst="rect">
            <a:avLst/>
          </a:prstGeom>
        </p:spPr>
        <p:txBody>
          <a:bodyPr lIns="38099" tIns="38099" rIns="38099" bIns="38099"/>
          <a:lstStyle>
            <a:lvl1pPr defTabSz="830862">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19" name="Shape 419"/>
          <p:cNvSpPr>
            <a:spLocks noGrp="1"/>
          </p:cNvSpPr>
          <p:nvPr>
            <p:ph type="title"/>
          </p:nvPr>
        </p:nvSpPr>
        <p:spPr>
          <a:xfrm>
            <a:off x="1273386" y="1408853"/>
            <a:ext cx="10464802" cy="1828801"/>
          </a:xfrm>
          <a:prstGeom prst="rect">
            <a:avLst/>
          </a:prstGeom>
        </p:spPr>
        <p:txBody>
          <a:bodyPr lIns="27093" tIns="27093" rIns="27093" bIns="27093"/>
          <a:lstStyle>
            <a:lvl1pPr defTabSz="587022">
              <a:defRPr sz="10200"/>
            </a:lvl1pPr>
          </a:lstStyle>
          <a:p>
            <a:r>
              <a:t>Title Text</a:t>
            </a:r>
          </a:p>
        </p:txBody>
      </p:sp>
      <p:sp>
        <p:nvSpPr>
          <p:cNvPr id="420" name="Shape 420"/>
          <p:cNvSpPr>
            <a:spLocks noGrp="1"/>
          </p:cNvSpPr>
          <p:nvPr>
            <p:ph type="sldNum" sz="quarter" idx="2"/>
          </p:nvPr>
        </p:nvSpPr>
        <p:spPr>
          <a:xfrm>
            <a:off x="6363970" y="8195733"/>
            <a:ext cx="270087" cy="295488"/>
          </a:xfrm>
          <a:prstGeom prst="rect">
            <a:avLst/>
          </a:prstGeom>
        </p:spPr>
        <p:txBody>
          <a:bodyPr lIns="27093" tIns="27093" rIns="27093" bIns="27093"/>
          <a:lstStyle>
            <a:lvl1pPr defTabSz="587022">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7" name="Shape 427"/>
          <p:cNvSpPr>
            <a:spLocks noGrp="1"/>
          </p:cNvSpPr>
          <p:nvPr>
            <p:ph type="title"/>
          </p:nvPr>
        </p:nvSpPr>
        <p:spPr>
          <a:xfrm>
            <a:off x="2113279" y="1317409"/>
            <a:ext cx="8778241" cy="1608676"/>
          </a:xfrm>
          <a:prstGeom prst="rect">
            <a:avLst/>
          </a:prstGeom>
        </p:spPr>
        <p:txBody>
          <a:bodyPr lIns="48757" tIns="48757" rIns="48757" bIns="48757">
            <a:normAutofit/>
          </a:bodyPr>
          <a:lstStyle>
            <a:lvl1pPr defTabSz="1300191">
              <a:defRPr sz="6200">
                <a:latin typeface="Calibri"/>
                <a:ea typeface="Calibri"/>
                <a:cs typeface="Calibri"/>
                <a:sym typeface="Calibri"/>
              </a:defRPr>
            </a:lvl1pPr>
          </a:lstStyle>
          <a:p>
            <a:r>
              <a:t>Title Text</a:t>
            </a:r>
          </a:p>
        </p:txBody>
      </p:sp>
      <p:sp>
        <p:nvSpPr>
          <p:cNvPr id="428" name="Shape 428"/>
          <p:cNvSpPr>
            <a:spLocks noGrp="1"/>
          </p:cNvSpPr>
          <p:nvPr>
            <p:ph type="body" sz="half" idx="1"/>
          </p:nvPr>
        </p:nvSpPr>
        <p:spPr>
          <a:xfrm>
            <a:off x="2113279" y="2926084"/>
            <a:ext cx="8778241" cy="5608317"/>
          </a:xfrm>
          <a:prstGeom prst="rect">
            <a:avLst/>
          </a:prstGeom>
        </p:spPr>
        <p:txBody>
          <a:bodyPr lIns="48757" tIns="48757" rIns="48757" bIns="48757" anchor="t">
            <a:normAutofit/>
          </a:bodyPr>
          <a:lstStyle>
            <a:lvl1pPr marL="466374" indent="-466374" defTabSz="1300191">
              <a:lnSpc>
                <a:spcPct val="100000"/>
              </a:lnSpc>
              <a:spcBef>
                <a:spcPts val="1100"/>
              </a:spcBef>
              <a:defRPr sz="4400">
                <a:solidFill>
                  <a:srgbClr val="FFFFFF"/>
                </a:solidFill>
              </a:defRPr>
            </a:lvl1pPr>
            <a:lvl2pPr marL="1097038" indent="-446942" defTabSz="1300191">
              <a:lnSpc>
                <a:spcPct val="100000"/>
              </a:lnSpc>
              <a:spcBef>
                <a:spcPts val="1100"/>
              </a:spcBef>
              <a:defRPr sz="4400">
                <a:solidFill>
                  <a:srgbClr val="FFFFFF"/>
                </a:solidFill>
              </a:defRPr>
            </a:lvl2pPr>
            <a:lvl3pPr marL="1720842" indent="-420649" defTabSz="1300191">
              <a:lnSpc>
                <a:spcPct val="100000"/>
              </a:lnSpc>
              <a:spcBef>
                <a:spcPts val="1100"/>
              </a:spcBef>
              <a:defRPr sz="4400">
                <a:solidFill>
                  <a:srgbClr val="FFFFFF"/>
                </a:solidFill>
              </a:defRPr>
            </a:lvl3pPr>
            <a:lvl4pPr marL="2461079" indent="-510788" defTabSz="1300191">
              <a:lnSpc>
                <a:spcPct val="100000"/>
              </a:lnSpc>
              <a:spcBef>
                <a:spcPts val="1100"/>
              </a:spcBef>
              <a:defRPr sz="4400">
                <a:solidFill>
                  <a:srgbClr val="FFFFFF"/>
                </a:solidFill>
              </a:defRPr>
            </a:lvl4pPr>
            <a:lvl5pPr marL="3111178" indent="-510788" defTabSz="1300191">
              <a:lnSpc>
                <a:spcPct val="100000"/>
              </a:lnSpc>
              <a:spcBef>
                <a:spcPts val="1100"/>
              </a:spcBef>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9" name="Shape 429"/>
          <p:cNvSpPr>
            <a:spLocks noGrp="1"/>
          </p:cNvSpPr>
          <p:nvPr>
            <p:ph type="sldNum" sz="quarter" idx="2"/>
          </p:nvPr>
        </p:nvSpPr>
        <p:spPr>
          <a:xfrm>
            <a:off x="8615680" y="8037337"/>
            <a:ext cx="2275841" cy="313416"/>
          </a:xfrm>
          <a:prstGeom prst="rect">
            <a:avLst/>
          </a:prstGeom>
        </p:spPr>
        <p:txBody>
          <a:bodyPr wrap="square" lIns="48757" tIns="48757" rIns="48757" bIns="48757" anchor="ctr"/>
          <a:lstStyle>
            <a:lvl1pPr algn="r" defTabSz="457081">
              <a:defRPr sz="1400">
                <a:latin typeface="Helvetica"/>
                <a:ea typeface="Helvetica"/>
                <a:cs typeface="Helvetica"/>
                <a:sym typeface="Helvetic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Shape 61"/>
          <p:cNvSpPr>
            <a:spLocks noGrp="1"/>
          </p:cNvSpPr>
          <p:nvPr>
            <p:ph type="title"/>
          </p:nvPr>
        </p:nvSpPr>
        <p:spPr>
          <a:xfrm>
            <a:off x="1270000" y="2971800"/>
            <a:ext cx="10464800" cy="3810000"/>
          </a:xfrm>
          <a:prstGeom prst="rect">
            <a:avLst/>
          </a:prstGeom>
        </p:spPr>
        <p:txBody>
          <a:bodyPr/>
          <a:lstStyle/>
          <a:p>
            <a:r>
              <a:t>Title Text</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3454400" y="1803400"/>
            <a:ext cx="6096000" cy="4572000"/>
          </a:xfrm>
          <a:prstGeom prst="rect">
            <a:avLst/>
          </a:prstGeom>
        </p:spPr>
        <p:txBody>
          <a:bodyPr lIns="91439" tIns="45719" rIns="91439" bIns="45719" anchor="t"/>
          <a:lstStyle/>
          <a:p>
            <a:endParaRPr/>
          </a:p>
        </p:txBody>
      </p:sp>
      <p:sp>
        <p:nvSpPr>
          <p:cNvPr id="70" name="Shape 70"/>
          <p:cNvSpPr>
            <a:spLocks noGrp="1"/>
          </p:cNvSpPr>
          <p:nvPr>
            <p:ph type="title"/>
          </p:nvPr>
        </p:nvSpPr>
        <p:spPr>
          <a:xfrm>
            <a:off x="1270000" y="7366000"/>
            <a:ext cx="10464800" cy="1701800"/>
          </a:xfrm>
          <a:prstGeom prst="rect">
            <a:avLst/>
          </a:prstGeom>
        </p:spPr>
        <p:txBody>
          <a:bodyPr/>
          <a:lstStyle/>
          <a:p>
            <a:r>
              <a:t>Title Text</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Shape 78"/>
          <p:cNvSpPr>
            <a:spLocks noGrp="1"/>
          </p:cNvSpPr>
          <p:nvPr>
            <p:ph type="pic" sz="half" idx="13"/>
          </p:nvPr>
        </p:nvSpPr>
        <p:spPr>
          <a:xfrm>
            <a:off x="3454400" y="1803400"/>
            <a:ext cx="6096000" cy="4572000"/>
          </a:xfrm>
          <a:prstGeom prst="rect">
            <a:avLst/>
          </a:prstGeom>
          <a:effectLst>
            <a:reflection stA="50000" endPos="40000" dir="5400000" sy="-100000" algn="bl" rotWithShape="0"/>
          </a:effectLst>
        </p:spPr>
        <p:txBody>
          <a:bodyPr lIns="91439" tIns="45719" rIns="91439" bIns="45719" anchor="t"/>
          <a:lstStyle/>
          <a:p>
            <a:endParaRPr/>
          </a:p>
        </p:txBody>
      </p:sp>
      <p:sp>
        <p:nvSpPr>
          <p:cNvPr id="79" name="Shape 79"/>
          <p:cNvSpPr>
            <a:spLocks noGrp="1"/>
          </p:cNvSpPr>
          <p:nvPr>
            <p:ph type="title"/>
          </p:nvPr>
        </p:nvSpPr>
        <p:spPr>
          <a:xfrm>
            <a:off x="1270000" y="7366000"/>
            <a:ext cx="10464800" cy="1701800"/>
          </a:xfrm>
          <a:prstGeom prst="rect">
            <a:avLst/>
          </a:prstGeom>
        </p:spPr>
        <p:txBody>
          <a:bodyPr/>
          <a:lstStyle/>
          <a:p>
            <a:r>
              <a:t>Title Text</a:t>
            </a: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theme" Target="../theme/theme1.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4" name="Shape 4"/>
          <p:cNvSpPr>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lgn="ctr" defTabSz="584200">
              <a:spcBef>
                <a:spcPts val="0"/>
              </a:spcBef>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9pPr>
    </p:titleStyle>
    <p:bodyStyle>
      <a:lvl1pPr marL="160693" marR="0" indent="-160693"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1pPr>
      <a:lvl2pPr marL="610120" marR="0" indent="-153041"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2pPr>
      <a:lvl3pPr marL="1057004" marR="0" indent="-142838"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3pPr>
      <a:lvl4pPr marL="1542655" marR="0" indent="-171406"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4pPr>
      <a:lvl5pPr marL="1999736" marR="0" indent="-171406"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5pPr>
      <a:lvl6pPr marL="2456821" marR="0" indent="-171406"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6pPr>
      <a:lvl7pPr marL="2913907" marR="0" indent="-171406"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7pPr>
      <a:lvl8pPr marL="3370987" marR="0" indent="-171406"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8pPr>
      <a:lvl9pPr marL="3828070" marR="0" indent="-171406" algn="l" defTabSz="457081" rtl="0" latinLnBrk="0">
        <a:lnSpc>
          <a:spcPct val="103500"/>
        </a:lnSpc>
        <a:spcBef>
          <a:spcPts val="500"/>
        </a:spcBef>
        <a:spcAft>
          <a:spcPts val="0"/>
        </a:spcAft>
        <a:buClrTx/>
        <a:buSzPct val="100000"/>
        <a:buFont typeface="Arial"/>
        <a:buChar char="•"/>
        <a:tabLst/>
        <a:defRPr sz="1500" b="0" i="0" u="none" strike="noStrike" cap="none" spc="0" baseline="0">
          <a:ln>
            <a:noFill/>
          </a:ln>
          <a:solidFill>
            <a:srgbClr val="000000"/>
          </a:solidFill>
          <a:uFillTx/>
          <a:latin typeface="Calibri"/>
          <a:ea typeface="Calibri"/>
          <a:cs typeface="Calibri"/>
          <a:sym typeface="Calibri"/>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jpe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9.xml"/><Relationship Id="rId2"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47.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38.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4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0.png"/><Relationship Id="rId1" Type="http://schemas.openxmlformats.org/officeDocument/2006/relationships/slideLayout" Target="../slideLayouts/slideLayout4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Relationship Id="rId5" Type="http://schemas.openxmlformats.org/officeDocument/2006/relationships/image" Target="../media/image20.png"/><Relationship Id="rId6"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jpeg"/><Relationship Id="rId5" Type="http://schemas.openxmlformats.org/officeDocument/2006/relationships/image" Target="../media/image22.tif"/><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8" name="Shape 438"/>
          <p:cNvSpPr/>
          <p:nvPr/>
        </p:nvSpPr>
        <p:spPr>
          <a:xfrm>
            <a:off x="393774" y="2268286"/>
            <a:ext cx="12506311" cy="1210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algn="ctr" defTabSz="584200">
              <a:spcBef>
                <a:spcPts val="0"/>
              </a:spcBef>
              <a:defRPr sz="4800">
                <a:effectLst>
                  <a:outerShdw blurRad="12700" dist="63500" dir="1560000" rotWithShape="0">
                    <a:srgbClr val="000000">
                      <a:alpha val="82000"/>
                    </a:srgbClr>
                  </a:outerShdw>
                </a:effectLst>
                <a:latin typeface="Arial Black"/>
                <a:ea typeface="Arial Black"/>
                <a:cs typeface="Arial Black"/>
                <a:sym typeface="Arial Black"/>
              </a:defRPr>
            </a:lvl1pPr>
          </a:lstStyle>
          <a:p>
            <a:r>
              <a:t>The High Definition Space Telescope</a:t>
            </a:r>
          </a:p>
        </p:txBody>
      </p:sp>
      <p:sp>
        <p:nvSpPr>
          <p:cNvPr id="439" name="Shape 439"/>
          <p:cNvSpPr/>
          <p:nvPr/>
        </p:nvSpPr>
        <p:spPr>
          <a:xfrm>
            <a:off x="146684" y="2989805"/>
            <a:ext cx="12653128"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algn="ctr" defTabSz="584200">
              <a:spcBef>
                <a:spcPts val="0"/>
              </a:spcBef>
              <a:defRPr sz="3200">
                <a:solidFill>
                  <a:srgbClr val="FFC72B"/>
                </a:solidFill>
                <a:latin typeface="Arial Black"/>
                <a:ea typeface="Arial Black"/>
                <a:cs typeface="Arial Black"/>
                <a:sym typeface="Arial Black"/>
              </a:defRPr>
            </a:lvl1pPr>
          </a:lstStyle>
          <a:p>
            <a:r>
              <a:t>Lessons Learned</a:t>
            </a:r>
          </a:p>
        </p:txBody>
      </p:sp>
      <p:sp>
        <p:nvSpPr>
          <p:cNvPr id="440" name="Shape 440"/>
          <p:cNvSpPr/>
          <p:nvPr/>
        </p:nvSpPr>
        <p:spPr>
          <a:xfrm>
            <a:off x="1270000" y="5541813"/>
            <a:ext cx="10464800" cy="1210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2400">
                <a:latin typeface="Arial Black"/>
                <a:ea typeface="Arial Black"/>
                <a:cs typeface="Arial Black"/>
                <a:sym typeface="Arial Black"/>
              </a:defRPr>
            </a:pPr>
            <a:r>
              <a:t>Marc Postman</a:t>
            </a:r>
          </a:p>
          <a:p>
            <a:pPr algn="ctr" defTabSz="584200">
              <a:spcBef>
                <a:spcPts val="0"/>
              </a:spcBef>
              <a:defRPr sz="2400">
                <a:latin typeface="Arial Black"/>
                <a:ea typeface="Arial Black"/>
                <a:cs typeface="Arial Black"/>
                <a:sym typeface="Arial Black"/>
              </a:defRPr>
            </a:pPr>
            <a:r>
              <a:t>Space Telescope Science Institute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p:nvPr/>
        </p:nvSpPr>
        <p:spPr>
          <a:xfrm>
            <a:off x="163493" y="131018"/>
            <a:ext cx="6428175" cy="1270001"/>
          </a:xfrm>
          <a:prstGeom prst="rect">
            <a:avLst/>
          </a:prstGeom>
          <a:blipFill>
            <a:blip r:embed="rId3"/>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spcBef>
                <a:spcPts val="0"/>
              </a:spcBef>
              <a:defRPr sz="2700">
                <a:effectLst>
                  <a:outerShdw blurRad="38100" dist="12700" dir="5400000" rotWithShape="0">
                    <a:srgbClr val="000000">
                      <a:alpha val="50000"/>
                    </a:srgbClr>
                  </a:outerShdw>
                </a:effectLst>
              </a:defRPr>
            </a:lvl1pPr>
          </a:lstStyle>
          <a:p>
            <a:r>
              <a:t>How Does Star Formation History Create the Diversity Shapes and Sizes of Galaxies?</a:t>
            </a:r>
          </a:p>
        </p:txBody>
      </p:sp>
      <p:sp>
        <p:nvSpPr>
          <p:cNvPr id="825" name="Shape 825"/>
          <p:cNvSpPr/>
          <p:nvPr/>
        </p:nvSpPr>
        <p:spPr>
          <a:xfrm>
            <a:off x="6662401" y="131018"/>
            <a:ext cx="2015515" cy="1270001"/>
          </a:xfrm>
          <a:prstGeom prst="rect">
            <a:avLst/>
          </a:prstGeom>
          <a:blipFill>
            <a:blip r:embed="rId3"/>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Volume</a:t>
            </a:r>
          </a:p>
          <a:p>
            <a:pPr algn="ctr" defTabSz="584200">
              <a:spcBef>
                <a:spcPts val="0"/>
              </a:spcBef>
              <a:defRPr sz="3000">
                <a:effectLst>
                  <a:outerShdw blurRad="38100" dist="12700" dir="5400000" rotWithShape="0">
                    <a:srgbClr val="000000">
                      <a:alpha val="50000"/>
                    </a:srgbClr>
                  </a:outerShdw>
                </a:effectLst>
              </a:defRPr>
            </a:pPr>
            <a:r>
              <a:t>&lt; 100 Mpc</a:t>
            </a:r>
          </a:p>
        </p:txBody>
      </p:sp>
      <p:sp>
        <p:nvSpPr>
          <p:cNvPr id="826" name="Shape 826"/>
          <p:cNvSpPr/>
          <p:nvPr/>
        </p:nvSpPr>
        <p:spPr>
          <a:xfrm>
            <a:off x="8748648" y="131018"/>
            <a:ext cx="2015516" cy="1270001"/>
          </a:xfrm>
          <a:prstGeom prst="rect">
            <a:avLst/>
          </a:prstGeom>
          <a:blipFill>
            <a:blip r:embed="rId3"/>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Resolution</a:t>
            </a:r>
          </a:p>
          <a:p>
            <a:pPr algn="ctr" defTabSz="584200">
              <a:spcBef>
                <a:spcPts val="0"/>
              </a:spcBef>
              <a:defRPr sz="3000">
                <a:effectLst>
                  <a:outerShdw blurRad="38100" dist="12700" dir="5400000" rotWithShape="0">
                    <a:srgbClr val="000000">
                      <a:alpha val="50000"/>
                    </a:srgbClr>
                  </a:outerShdw>
                </a:effectLst>
              </a:defRPr>
            </a:pPr>
            <a:r>
              <a:t>1 - 10 pc</a:t>
            </a:r>
          </a:p>
        </p:txBody>
      </p:sp>
      <p:pic>
        <p:nvPicPr>
          <p:cNvPr id="827" name="Messier_87_Hubble_WikiSky.png"/>
          <p:cNvPicPr>
            <a:picLocks noChangeAspect="1"/>
          </p:cNvPicPr>
          <p:nvPr/>
        </p:nvPicPr>
        <p:blipFill>
          <a:blip r:embed="rId4">
            <a:extLst/>
          </a:blip>
          <a:srcRect l="32471" t="27024" r="13884" b="38773"/>
          <a:stretch>
            <a:fillRect/>
          </a:stretch>
        </p:blipFill>
        <p:spPr>
          <a:xfrm>
            <a:off x="10843311" y="132605"/>
            <a:ext cx="1997996" cy="1273852"/>
          </a:xfrm>
          <a:prstGeom prst="rect">
            <a:avLst/>
          </a:prstGeom>
          <a:ln>
            <a:solidFill>
              <a:srgbClr val="FFFFFF"/>
            </a:solidFill>
            <a:miter lim="400000"/>
          </a:ln>
        </p:spPr>
      </p:pic>
      <p:sp>
        <p:nvSpPr>
          <p:cNvPr id="828" name="Shape 828"/>
          <p:cNvSpPr/>
          <p:nvPr/>
        </p:nvSpPr>
        <p:spPr>
          <a:xfrm>
            <a:off x="7316527" y="8369612"/>
            <a:ext cx="4863642" cy="10817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sz="2100">
                <a:solidFill>
                  <a:srgbClr val="00FDFF"/>
                </a:solidFill>
                <a:latin typeface="Helvetica"/>
                <a:ea typeface="Helvetica"/>
                <a:cs typeface="Helvetica"/>
                <a:sym typeface="Helvetica"/>
              </a:defRPr>
            </a:pPr>
            <a:r>
              <a:rPr u="sng"/>
              <a:t>Aperture Driver:</a:t>
            </a:r>
            <a:r>
              <a:t> &gt; 10 m needed to resolve stellar pops down to 1 M</a:t>
            </a:r>
            <a:r>
              <a:rPr baseline="-5999"/>
              <a:t>⦿</a:t>
            </a:r>
            <a:r>
              <a:t> out to the nearest giant ellipticals.</a:t>
            </a:r>
          </a:p>
        </p:txBody>
      </p:sp>
      <p:sp>
        <p:nvSpPr>
          <p:cNvPr id="829" name="Shape 829"/>
          <p:cNvSpPr/>
          <p:nvPr/>
        </p:nvSpPr>
        <p:spPr>
          <a:xfrm>
            <a:off x="6816247" y="6675411"/>
            <a:ext cx="5880318"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2100">
                <a:solidFill>
                  <a:srgbClr val="FFD479"/>
                </a:solidFill>
                <a:latin typeface="Helvetica"/>
                <a:ea typeface="Helvetica"/>
                <a:cs typeface="Helvetica"/>
                <a:sym typeface="Helvetica"/>
              </a:defRPr>
            </a:lvl1pPr>
          </a:lstStyle>
          <a:p>
            <a:r>
              <a:t>Star formation history sets both chemical evolution and planet formation rates. Visible bands provide best discrimination. </a:t>
            </a:r>
          </a:p>
        </p:txBody>
      </p:sp>
      <p:sp>
        <p:nvSpPr>
          <p:cNvPr id="830" name="Shape 830"/>
          <p:cNvSpPr/>
          <p:nvPr/>
        </p:nvSpPr>
        <p:spPr>
          <a:xfrm>
            <a:off x="7460337" y="7662571"/>
            <a:ext cx="4592139" cy="718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sz="2100">
                <a:latin typeface="Helvetica"/>
                <a:ea typeface="Helvetica"/>
                <a:cs typeface="Helvetica"/>
                <a:sym typeface="Helvetica"/>
              </a:defRPr>
            </a:pPr>
            <a:r>
              <a:rPr sz="2000" dirty="0"/>
              <a:t>Requires diffraction limited</a:t>
            </a:r>
          </a:p>
          <a:p>
            <a:pPr algn="ctr">
              <a:spcBef>
                <a:spcPts val="0"/>
              </a:spcBef>
              <a:defRPr sz="2100">
                <a:latin typeface="Helvetica"/>
                <a:ea typeface="Helvetica"/>
                <a:cs typeface="Helvetica"/>
                <a:sym typeface="Helvetica"/>
              </a:defRPr>
            </a:pPr>
            <a:r>
              <a:rPr sz="2000" dirty="0"/>
              <a:t>optical imaging and high PSF stability.</a:t>
            </a:r>
          </a:p>
        </p:txBody>
      </p:sp>
      <p:grpSp>
        <p:nvGrpSpPr>
          <p:cNvPr id="835" name="Group 835"/>
          <p:cNvGrpSpPr/>
          <p:nvPr/>
        </p:nvGrpSpPr>
        <p:grpSpPr>
          <a:xfrm>
            <a:off x="6840689" y="1529015"/>
            <a:ext cx="5681755" cy="5136382"/>
            <a:chOff x="0" y="0"/>
            <a:chExt cx="5681753" cy="5136381"/>
          </a:xfrm>
        </p:grpSpPr>
        <p:sp>
          <p:nvSpPr>
            <p:cNvPr id="831" name="Shape 831"/>
            <p:cNvSpPr/>
            <p:nvPr/>
          </p:nvSpPr>
          <p:spPr>
            <a:xfrm>
              <a:off x="0" y="0"/>
              <a:ext cx="5681754" cy="513638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pic>
          <p:nvPicPr>
            <p:cNvPr id="832" name="image58.jpg" descr="cmd_vs_sfh.jpg"/>
            <p:cNvPicPr>
              <a:picLocks noChangeAspect="1"/>
            </p:cNvPicPr>
            <p:nvPr/>
          </p:nvPicPr>
          <p:blipFill>
            <a:blip r:embed="rId5">
              <a:extLst/>
            </a:blip>
            <a:stretch>
              <a:fillRect/>
            </a:stretch>
          </p:blipFill>
          <p:spPr>
            <a:xfrm>
              <a:off x="258384" y="82501"/>
              <a:ext cx="5298550" cy="4863715"/>
            </a:xfrm>
            <a:prstGeom prst="rect">
              <a:avLst/>
            </a:prstGeom>
            <a:ln w="12700" cap="flat">
              <a:noFill/>
              <a:miter lim="400000"/>
            </a:ln>
            <a:effectLst/>
          </p:spPr>
        </p:pic>
        <p:sp>
          <p:nvSpPr>
            <p:cNvPr id="833" name="Shape 833"/>
            <p:cNvSpPr/>
            <p:nvPr/>
          </p:nvSpPr>
          <p:spPr>
            <a:xfrm rot="16200000">
              <a:off x="-175343" y="2802212"/>
              <a:ext cx="1273158" cy="3302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500">
                  <a:solidFill>
                    <a:srgbClr val="000000"/>
                  </a:solidFill>
                  <a:latin typeface="Gill Sans SemiBold"/>
                  <a:ea typeface="Gill Sans SemiBold"/>
                  <a:cs typeface="Gill Sans SemiBold"/>
                  <a:sym typeface="Gill Sans SemiBold"/>
                </a:defRPr>
              </a:lvl1pPr>
            </a:lstStyle>
            <a:p>
              <a:r>
                <a:t>F814W</a:t>
              </a:r>
            </a:p>
          </p:txBody>
        </p:sp>
        <p:sp>
          <p:nvSpPr>
            <p:cNvPr id="834" name="Shape 834"/>
            <p:cNvSpPr/>
            <p:nvPr/>
          </p:nvSpPr>
          <p:spPr>
            <a:xfrm>
              <a:off x="2257880" y="4728768"/>
              <a:ext cx="1649203" cy="3810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800">
                  <a:solidFill>
                    <a:srgbClr val="000000"/>
                  </a:solidFill>
                  <a:latin typeface="Gill Sans SemiBold"/>
                  <a:ea typeface="Gill Sans SemiBold"/>
                  <a:cs typeface="Gill Sans SemiBold"/>
                  <a:sym typeface="Gill Sans SemiBold"/>
                </a:defRPr>
              </a:lvl1pPr>
            </a:lstStyle>
            <a:p>
              <a:r>
                <a:t>F606W-F814W</a:t>
              </a:r>
            </a:p>
          </p:txBody>
        </p:sp>
      </p:grpSp>
      <p:grpSp>
        <p:nvGrpSpPr>
          <p:cNvPr id="848" name="Group 848"/>
          <p:cNvGrpSpPr/>
          <p:nvPr/>
        </p:nvGrpSpPr>
        <p:grpSpPr>
          <a:xfrm>
            <a:off x="224061" y="1527940"/>
            <a:ext cx="6168648" cy="6837733"/>
            <a:chOff x="0" y="0"/>
            <a:chExt cx="6168647" cy="6837732"/>
          </a:xfrm>
        </p:grpSpPr>
        <p:grpSp>
          <p:nvGrpSpPr>
            <p:cNvPr id="843" name="Group 843"/>
            <p:cNvGrpSpPr/>
            <p:nvPr/>
          </p:nvGrpSpPr>
          <p:grpSpPr>
            <a:xfrm>
              <a:off x="0" y="0"/>
              <a:ext cx="6168648" cy="6837733"/>
              <a:chOff x="0" y="0"/>
              <a:chExt cx="6168647" cy="6837732"/>
            </a:xfrm>
          </p:grpSpPr>
          <p:pic>
            <p:nvPicPr>
              <p:cNvPr id="836" name="image55.png" descr="spiral.jpg"/>
              <p:cNvPicPr>
                <a:picLocks noChangeAspect="1"/>
              </p:cNvPicPr>
              <p:nvPr/>
            </p:nvPicPr>
            <p:blipFill>
              <a:blip r:embed="rId6">
                <a:extLst/>
              </a:blip>
              <a:srcRect l="7765" t="13981" r="13769" b="7494"/>
              <a:stretch>
                <a:fillRect/>
              </a:stretch>
            </p:blipFill>
            <p:spPr>
              <a:xfrm rot="3499393">
                <a:off x="2864264" y="6200278"/>
                <a:ext cx="446433" cy="586826"/>
              </a:xfrm>
              <a:custGeom>
                <a:avLst/>
                <a:gdLst/>
                <a:ahLst/>
                <a:cxnLst>
                  <a:cxn ang="0">
                    <a:pos x="wd2" y="hd2"/>
                  </a:cxn>
                  <a:cxn ang="5400000">
                    <a:pos x="wd2" y="hd2"/>
                  </a:cxn>
                  <a:cxn ang="10800000">
                    <a:pos x="wd2" y="hd2"/>
                  </a:cxn>
                  <a:cxn ang="16200000">
                    <a:pos x="wd2" y="hd2"/>
                  </a:cxn>
                </a:cxnLst>
                <a:rect l="0" t="0" r="r" b="b"/>
                <a:pathLst>
                  <a:path w="20588" h="19878" extrusionOk="0">
                    <a:moveTo>
                      <a:pt x="18546" y="428"/>
                    </a:moveTo>
                    <a:cubicBezTo>
                      <a:pt x="16971" y="-309"/>
                      <a:pt x="14586" y="-115"/>
                      <a:pt x="11774" y="1180"/>
                    </a:cubicBezTo>
                    <a:cubicBezTo>
                      <a:pt x="6148" y="3770"/>
                      <a:pt x="928" y="9787"/>
                      <a:pt x="109" y="14626"/>
                    </a:cubicBezTo>
                    <a:cubicBezTo>
                      <a:pt x="-711" y="19466"/>
                      <a:pt x="3189" y="21291"/>
                      <a:pt x="8814" y="18701"/>
                    </a:cubicBezTo>
                    <a:cubicBezTo>
                      <a:pt x="14440" y="16111"/>
                      <a:pt x="19660" y="10094"/>
                      <a:pt x="20479" y="5254"/>
                    </a:cubicBezTo>
                    <a:cubicBezTo>
                      <a:pt x="20889" y="2835"/>
                      <a:pt x="20121" y="1165"/>
                      <a:pt x="18546" y="428"/>
                    </a:cubicBezTo>
                    <a:close/>
                  </a:path>
                </a:pathLst>
              </a:custGeom>
              <a:ln w="12700" cap="flat">
                <a:noFill/>
                <a:miter lim="400000"/>
              </a:ln>
              <a:effectLst/>
            </p:spPr>
          </p:pic>
          <p:sp>
            <p:nvSpPr>
              <p:cNvPr id="837" name="Shape 837"/>
              <p:cNvSpPr/>
              <p:nvPr/>
            </p:nvSpPr>
            <p:spPr>
              <a:xfrm>
                <a:off x="5025276" y="6428227"/>
                <a:ext cx="130954" cy="130954"/>
              </a:xfrm>
              <a:prstGeom prst="ellipse">
                <a:avLst/>
              </a:prstGeom>
              <a:solidFill>
                <a:srgbClr val="476F22"/>
              </a:solidFill>
              <a:ln w="12700" cap="flat">
                <a:noFill/>
                <a:miter lim="400000"/>
              </a:ln>
              <a:effectLst/>
            </p:spPr>
            <p:txBody>
              <a:bodyPr wrap="square" lIns="65023" tIns="65023" rIns="65023" bIns="65023" numCol="1" anchor="t">
                <a:noAutofit/>
              </a:bodyPr>
              <a:lstStyle/>
              <a:p>
                <a:pPr defTabSz="914353">
                  <a:spcBef>
                    <a:spcPts val="0"/>
                  </a:spcBef>
                  <a:defRPr sz="3400">
                    <a:solidFill>
                      <a:srgbClr val="000000"/>
                    </a:solidFill>
                    <a:latin typeface="Arial"/>
                    <a:ea typeface="Arial"/>
                    <a:cs typeface="Arial"/>
                    <a:sym typeface="Arial"/>
                  </a:defRPr>
                </a:pPr>
                <a:endParaRPr/>
              </a:p>
            </p:txBody>
          </p:sp>
          <p:sp>
            <p:nvSpPr>
              <p:cNvPr id="838" name="Shape 838"/>
              <p:cNvSpPr/>
              <p:nvPr/>
            </p:nvSpPr>
            <p:spPr>
              <a:xfrm>
                <a:off x="1158311" y="6298757"/>
                <a:ext cx="981246"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914353">
                  <a:spcBef>
                    <a:spcPts val="0"/>
                  </a:spcBef>
                  <a:defRPr sz="1800">
                    <a:latin typeface="Arial"/>
                    <a:ea typeface="Arial"/>
                    <a:cs typeface="Arial"/>
                    <a:sym typeface="Arial"/>
                  </a:defRPr>
                </a:lvl1pPr>
              </a:lstStyle>
              <a:p>
                <a:pPr>
                  <a:defRPr sz="2400">
                    <a:solidFill>
                      <a:srgbClr val="000000"/>
                    </a:solidFill>
                    <a:latin typeface="Calibri"/>
                    <a:ea typeface="Calibri"/>
                    <a:cs typeface="Calibri"/>
                    <a:sym typeface="Calibri"/>
                  </a:defRPr>
                </a:pPr>
                <a:r>
                  <a:rPr sz="1800">
                    <a:solidFill>
                      <a:srgbClr val="FFFFFF"/>
                    </a:solidFill>
                    <a:latin typeface="Arial"/>
                    <a:ea typeface="Arial"/>
                    <a:cs typeface="Arial"/>
                    <a:sym typeface="Arial"/>
                  </a:rPr>
                  <a:t>Elliptical</a:t>
                </a:r>
              </a:p>
            </p:txBody>
          </p:sp>
          <p:sp>
            <p:nvSpPr>
              <p:cNvPr id="839" name="Shape 839"/>
              <p:cNvSpPr/>
              <p:nvPr/>
            </p:nvSpPr>
            <p:spPr>
              <a:xfrm>
                <a:off x="3477466" y="6298757"/>
                <a:ext cx="727197"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914353">
                  <a:spcBef>
                    <a:spcPts val="0"/>
                  </a:spcBef>
                  <a:defRPr sz="1800">
                    <a:latin typeface="Arial"/>
                    <a:ea typeface="Arial"/>
                    <a:cs typeface="Arial"/>
                    <a:sym typeface="Arial"/>
                  </a:defRPr>
                </a:lvl1pPr>
              </a:lstStyle>
              <a:p>
                <a:pPr>
                  <a:defRPr sz="2400">
                    <a:solidFill>
                      <a:srgbClr val="000000"/>
                    </a:solidFill>
                    <a:latin typeface="Calibri"/>
                    <a:ea typeface="Calibri"/>
                    <a:cs typeface="Calibri"/>
                    <a:sym typeface="Calibri"/>
                  </a:defRPr>
                </a:pPr>
                <a:r>
                  <a:rPr sz="1800">
                    <a:solidFill>
                      <a:srgbClr val="FFFFFF"/>
                    </a:solidFill>
                    <a:latin typeface="Arial"/>
                    <a:ea typeface="Arial"/>
                    <a:cs typeface="Arial"/>
                    <a:sym typeface="Arial"/>
                  </a:rPr>
                  <a:t>Spiral</a:t>
                </a:r>
              </a:p>
            </p:txBody>
          </p:sp>
          <p:sp>
            <p:nvSpPr>
              <p:cNvPr id="840" name="Shape 840"/>
              <p:cNvSpPr/>
              <p:nvPr/>
            </p:nvSpPr>
            <p:spPr>
              <a:xfrm>
                <a:off x="5163831" y="6298757"/>
                <a:ext cx="739698"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914353">
                  <a:spcBef>
                    <a:spcPts val="0"/>
                  </a:spcBef>
                  <a:defRPr sz="1800">
                    <a:latin typeface="Arial"/>
                    <a:ea typeface="Arial"/>
                    <a:cs typeface="Arial"/>
                    <a:sym typeface="Arial"/>
                  </a:defRPr>
                </a:lvl1pPr>
              </a:lstStyle>
              <a:p>
                <a:pPr>
                  <a:defRPr sz="2400">
                    <a:solidFill>
                      <a:srgbClr val="000000"/>
                    </a:solidFill>
                    <a:latin typeface="Calibri"/>
                    <a:ea typeface="Calibri"/>
                    <a:cs typeface="Calibri"/>
                    <a:sym typeface="Calibri"/>
                  </a:defRPr>
                </a:pPr>
                <a:r>
                  <a:rPr sz="1800">
                    <a:solidFill>
                      <a:srgbClr val="FFFFFF"/>
                    </a:solidFill>
                    <a:latin typeface="Arial"/>
                    <a:ea typeface="Arial"/>
                    <a:cs typeface="Arial"/>
                    <a:sym typeface="Arial"/>
                  </a:rPr>
                  <a:t>Dwarf</a:t>
                </a:r>
              </a:p>
            </p:txBody>
          </p:sp>
          <p:pic>
            <p:nvPicPr>
              <p:cNvPr id="841" name="image56.jpg" descr="tbrown_bullseye_atlast.jpg"/>
              <p:cNvPicPr>
                <a:picLocks noChangeAspect="1"/>
              </p:cNvPicPr>
              <p:nvPr/>
            </p:nvPicPr>
            <p:blipFill>
              <a:blip r:embed="rId7">
                <a:extLst/>
              </a:blip>
              <a:stretch>
                <a:fillRect/>
              </a:stretch>
            </p:blipFill>
            <p:spPr>
              <a:xfrm>
                <a:off x="0" y="0"/>
                <a:ext cx="6168648" cy="6177274"/>
              </a:xfrm>
              <a:prstGeom prst="rect">
                <a:avLst/>
              </a:prstGeom>
              <a:ln w="12700" cap="flat">
                <a:noFill/>
                <a:miter lim="400000"/>
              </a:ln>
              <a:effectLst/>
            </p:spPr>
          </p:pic>
          <p:sp>
            <p:nvSpPr>
              <p:cNvPr id="842" name="Shape 842"/>
              <p:cNvSpPr/>
              <p:nvPr/>
            </p:nvSpPr>
            <p:spPr>
              <a:xfrm>
                <a:off x="556420" y="6347929"/>
                <a:ext cx="580601" cy="290301"/>
              </a:xfrm>
              <a:prstGeom prst="ellipse">
                <a:avLst/>
              </a:prstGeom>
              <a:gradFill flip="none" rotWithShape="1">
                <a:gsLst>
                  <a:gs pos="0">
                    <a:srgbClr val="FFA800"/>
                  </a:gs>
                  <a:gs pos="100000">
                    <a:srgbClr val="FF6600"/>
                  </a:gs>
                </a:gsLst>
                <a:path path="circle">
                  <a:fillToRect l="37721" t="-19636" r="62278" b="119636"/>
                </a:path>
              </a:gradFill>
              <a:ln w="12700" cap="flat">
                <a:solidFill>
                  <a:srgbClr val="000000"/>
                </a:solidFill>
                <a:prstDash val="solid"/>
                <a:round/>
              </a:ln>
              <a:effectLst/>
            </p:spPr>
            <p:txBody>
              <a:bodyPr wrap="square" lIns="65023" tIns="65023" rIns="65023" bIns="65023" numCol="1" anchor="t">
                <a:noAutofit/>
              </a:bodyPr>
              <a:lstStyle/>
              <a:p>
                <a:pPr defTabSz="914353">
                  <a:spcBef>
                    <a:spcPts val="0"/>
                  </a:spcBef>
                  <a:defRPr sz="3400">
                    <a:solidFill>
                      <a:srgbClr val="000000"/>
                    </a:solidFill>
                    <a:latin typeface="Arial"/>
                    <a:ea typeface="Arial"/>
                    <a:cs typeface="Arial"/>
                    <a:sym typeface="Arial"/>
                  </a:defRPr>
                </a:pPr>
                <a:endParaRPr/>
              </a:p>
            </p:txBody>
          </p:sp>
        </p:grpSp>
        <p:sp>
          <p:nvSpPr>
            <p:cNvPr id="844" name="Shape 844"/>
            <p:cNvSpPr/>
            <p:nvPr/>
          </p:nvSpPr>
          <p:spPr>
            <a:xfrm>
              <a:off x="2765476" y="2695743"/>
              <a:ext cx="637695" cy="38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353">
                <a:spcBef>
                  <a:spcPts val="0"/>
                </a:spcBef>
                <a:defRPr sz="1400" b="1">
                  <a:solidFill>
                    <a:srgbClr val="FFFF00"/>
                  </a:solidFill>
                  <a:latin typeface="Arial"/>
                  <a:ea typeface="Arial"/>
                  <a:cs typeface="Arial"/>
                  <a:sym typeface="Arial"/>
                </a:defRPr>
              </a:lvl1pPr>
            </a:lstStyle>
            <a:p>
              <a:pPr>
                <a:defRPr sz="2400" b="0">
                  <a:solidFill>
                    <a:srgbClr val="000000"/>
                  </a:solidFill>
                  <a:latin typeface="Calibri"/>
                  <a:ea typeface="Calibri"/>
                  <a:cs typeface="Calibri"/>
                  <a:sym typeface="Calibri"/>
                </a:defRPr>
              </a:pPr>
              <a:r>
                <a:rPr sz="1400" b="1">
                  <a:solidFill>
                    <a:srgbClr val="FFFF00"/>
                  </a:solidFill>
                  <a:latin typeface="Arial"/>
                  <a:ea typeface="Arial"/>
                  <a:cs typeface="Arial"/>
                  <a:sym typeface="Arial"/>
                </a:rPr>
                <a:t> HST</a:t>
              </a:r>
            </a:p>
          </p:txBody>
        </p:sp>
        <p:sp>
          <p:nvSpPr>
            <p:cNvPr id="845" name="Shape 845"/>
            <p:cNvSpPr/>
            <p:nvPr/>
          </p:nvSpPr>
          <p:spPr>
            <a:xfrm>
              <a:off x="3624635" y="3438138"/>
              <a:ext cx="741194" cy="38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353">
                <a:spcBef>
                  <a:spcPts val="0"/>
                </a:spcBef>
                <a:defRPr sz="1400" b="1">
                  <a:solidFill>
                    <a:srgbClr val="E54E4E"/>
                  </a:solidFill>
                  <a:latin typeface="Arial"/>
                  <a:ea typeface="Arial"/>
                  <a:cs typeface="Arial"/>
                  <a:sym typeface="Arial"/>
                </a:defRPr>
              </a:lvl1pPr>
            </a:lstStyle>
            <a:p>
              <a:pPr>
                <a:defRPr sz="2400" b="0">
                  <a:solidFill>
                    <a:srgbClr val="000000"/>
                  </a:solidFill>
                  <a:latin typeface="Calibri"/>
                  <a:ea typeface="Calibri"/>
                  <a:cs typeface="Calibri"/>
                  <a:sym typeface="Calibri"/>
                </a:defRPr>
              </a:pPr>
              <a:r>
                <a:rPr sz="1400" b="1">
                  <a:solidFill>
                    <a:srgbClr val="E54E4E"/>
                  </a:solidFill>
                  <a:latin typeface="Arial"/>
                  <a:ea typeface="Arial"/>
                  <a:cs typeface="Arial"/>
                  <a:sym typeface="Arial"/>
                </a:rPr>
                <a:t>JWST</a:t>
              </a:r>
            </a:p>
          </p:txBody>
        </p:sp>
        <p:sp>
          <p:nvSpPr>
            <p:cNvPr id="846" name="Shape 846"/>
            <p:cNvSpPr/>
            <p:nvPr/>
          </p:nvSpPr>
          <p:spPr>
            <a:xfrm>
              <a:off x="2757522" y="4647440"/>
              <a:ext cx="741194" cy="38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353">
                <a:spcBef>
                  <a:spcPts val="0"/>
                </a:spcBef>
                <a:defRPr sz="1400" b="1">
                  <a:solidFill>
                    <a:srgbClr val="8EFA00"/>
                  </a:solidFill>
                  <a:latin typeface="Arial"/>
                  <a:ea typeface="Arial"/>
                  <a:cs typeface="Arial"/>
                  <a:sym typeface="Arial"/>
                </a:defRPr>
              </a:lvl1pPr>
            </a:lstStyle>
            <a:p>
              <a:r>
                <a:t>8m</a:t>
              </a:r>
            </a:p>
          </p:txBody>
        </p:sp>
        <p:sp>
          <p:nvSpPr>
            <p:cNvPr id="847" name="Shape 847"/>
            <p:cNvSpPr/>
            <p:nvPr/>
          </p:nvSpPr>
          <p:spPr>
            <a:xfrm>
              <a:off x="2757522" y="5666262"/>
              <a:ext cx="741194" cy="38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353">
                <a:spcBef>
                  <a:spcPts val="0"/>
                </a:spcBef>
                <a:defRPr sz="1400" b="1">
                  <a:solidFill>
                    <a:srgbClr val="E6E2FF"/>
                  </a:solidFill>
                  <a:latin typeface="Arial"/>
                  <a:ea typeface="Arial"/>
                  <a:cs typeface="Arial"/>
                  <a:sym typeface="Arial"/>
                </a:defRPr>
              </a:lvl1pPr>
            </a:lstStyle>
            <a:p>
              <a:r>
                <a:t>16m</a:t>
              </a:r>
            </a:p>
          </p:txBody>
        </p:sp>
      </p:grpSp>
      <p:grpSp>
        <p:nvGrpSpPr>
          <p:cNvPr id="851" name="Group 851"/>
          <p:cNvGrpSpPr/>
          <p:nvPr/>
        </p:nvGrpSpPr>
        <p:grpSpPr>
          <a:xfrm>
            <a:off x="6841066" y="1920084"/>
            <a:ext cx="5681000" cy="4241024"/>
            <a:chOff x="0" y="0"/>
            <a:chExt cx="5680998" cy="4241023"/>
          </a:xfrm>
        </p:grpSpPr>
        <p:pic>
          <p:nvPicPr>
            <p:cNvPr id="849" name="pasted-image.pdf"/>
            <p:cNvPicPr>
              <a:picLocks noChangeAspect="1"/>
            </p:cNvPicPr>
            <p:nvPr/>
          </p:nvPicPr>
          <p:blipFill>
            <a:blip r:embed="rId8">
              <a:extLst/>
            </a:blip>
            <a:stretch>
              <a:fillRect/>
            </a:stretch>
          </p:blipFill>
          <p:spPr>
            <a:xfrm>
              <a:off x="0" y="0"/>
              <a:ext cx="5680999" cy="4241024"/>
            </a:xfrm>
            <a:prstGeom prst="rect">
              <a:avLst/>
            </a:prstGeom>
            <a:ln w="12700" cap="flat">
              <a:noFill/>
              <a:miter lim="400000"/>
            </a:ln>
            <a:effectLst/>
          </p:spPr>
        </p:pic>
        <p:pic>
          <p:nvPicPr>
            <p:cNvPr id="850" name="pasted-image.pdf"/>
            <p:cNvPicPr>
              <a:picLocks noChangeAspect="1"/>
            </p:cNvPicPr>
            <p:nvPr/>
          </p:nvPicPr>
          <p:blipFill>
            <a:blip r:embed="rId9">
              <a:extLst/>
            </a:blip>
            <a:stretch>
              <a:fillRect/>
            </a:stretch>
          </p:blipFill>
          <p:spPr>
            <a:xfrm>
              <a:off x="1778000" y="2989764"/>
              <a:ext cx="3447058" cy="587137"/>
            </a:xfrm>
            <a:prstGeom prst="rect">
              <a:avLst/>
            </a:prstGeom>
            <a:ln w="12700" cap="flat">
              <a:noFill/>
              <a:miter lim="400000"/>
            </a:ln>
            <a:effectLst/>
          </p:spPr>
        </p:pic>
      </p:grpSp>
      <p:grpSp>
        <p:nvGrpSpPr>
          <p:cNvPr id="854" name="Group 854"/>
          <p:cNvGrpSpPr/>
          <p:nvPr/>
        </p:nvGrpSpPr>
        <p:grpSpPr>
          <a:xfrm>
            <a:off x="293256" y="2210704"/>
            <a:ext cx="6168648" cy="7556120"/>
            <a:chOff x="0" y="0"/>
            <a:chExt cx="6168647" cy="7556118"/>
          </a:xfrm>
        </p:grpSpPr>
        <p:sp>
          <p:nvSpPr>
            <p:cNvPr id="852" name="Shape 852"/>
            <p:cNvSpPr/>
            <p:nvPr/>
          </p:nvSpPr>
          <p:spPr>
            <a:xfrm>
              <a:off x="640228" y="0"/>
              <a:ext cx="4742245" cy="4734478"/>
            </a:xfrm>
            <a:prstGeom prst="ellipse">
              <a:avLst/>
            </a:prstGeom>
            <a:noFill/>
            <a:ln w="127000" cap="flat">
              <a:solidFill>
                <a:srgbClr val="FF40FF"/>
              </a:solidFill>
              <a:custDash>
                <a:ds d="200000" sp="200000"/>
              </a:custDash>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853" name="Shape 853"/>
            <p:cNvSpPr/>
            <p:nvPr/>
          </p:nvSpPr>
          <p:spPr>
            <a:xfrm>
              <a:off x="0" y="6128497"/>
              <a:ext cx="6168648" cy="1427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a:spcBef>
                  <a:spcPts val="0"/>
                </a:spcBef>
                <a:defRPr sz="1800">
                  <a:solidFill>
                    <a:srgbClr val="FF40FF"/>
                  </a:solidFill>
                  <a:latin typeface="Arial"/>
                  <a:ea typeface="Arial"/>
                  <a:cs typeface="Arial"/>
                  <a:sym typeface="Arial"/>
                </a:defRPr>
              </a:lvl1pPr>
            </a:lstStyle>
            <a:p>
              <a:r>
                <a:rPr dirty="0"/>
                <a:t>With HDST one could observe ~10 QSOs behind all galaxies within ~10 Mpc (purple line) and &gt;1 QSO behind every galaxy out to 30 Mpc . Gives gas halo characteristics in the SAME galaxies that you get complete SFHs.</a:t>
              </a:r>
            </a:p>
          </p:txBody>
        </p:sp>
      </p:grpSp>
    </p:spTree>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51"/>
                                        </p:tgtEl>
                                        <p:attrNameLst>
                                          <p:attrName>style.visibility</p:attrName>
                                        </p:attrNameLst>
                                      </p:cBhvr>
                                      <p:to>
                                        <p:strVal val="visible"/>
                                      </p:to>
                                    </p:set>
                                    <p:animEffect transition="in" filter="dissolve">
                                      <p:cBhvr>
                                        <p:cTn id="7" dur="1000"/>
                                        <p:tgtEl>
                                          <p:spTgt spid="851"/>
                                        </p:tgtEl>
                                      </p:cBhvr>
                                    </p:animEffect>
                                  </p:childTnLst>
                                </p:cTn>
                              </p:par>
                            </p:childTnLst>
                          </p:cTn>
                        </p:par>
                        <p:par>
                          <p:cTn id="8" fill="hold">
                            <p:stCondLst>
                              <p:cond delay="1000"/>
                            </p:stCondLst>
                            <p:childTnLst>
                              <p:par>
                                <p:cTn id="9" presetID="1" presetClass="exit" presetSubtype="0" fill="hold" grpId="2" nodeType="afterEffect">
                                  <p:stCondLst>
                                    <p:cond delay="0"/>
                                  </p:stCondLst>
                                  <p:iterate>
                                    <p:tmAbs val="0"/>
                                  </p:iterate>
                                  <p:childTnLst>
                                    <p:set>
                                      <p:cBhvr>
                                        <p:cTn id="10" fill="hold">
                                          <p:stCondLst>
                                            <p:cond delay="0"/>
                                          </p:stCondLst>
                                        </p:cTn>
                                        <p:tgtEl>
                                          <p:spTgt spid="8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fill="hold" grpId="3" nodeType="clickEffect">
                                  <p:stCondLst>
                                    <p:cond delay="0"/>
                                  </p:stCondLst>
                                  <p:iterate>
                                    <p:tmAbs val="0"/>
                                  </p:iterate>
                                  <p:childTnLst>
                                    <p:set>
                                      <p:cBhvr>
                                        <p:cTn id="14" fill="hold"/>
                                        <p:tgtEl>
                                          <p:spTgt spid="854"/>
                                        </p:tgtEl>
                                        <p:attrNameLst>
                                          <p:attrName>style.visibility</p:attrName>
                                        </p:attrNameLst>
                                      </p:cBhvr>
                                      <p:to>
                                        <p:strVal val="visible"/>
                                      </p:to>
                                    </p:set>
                                    <p:animEffect transition="in" filter="dissolve">
                                      <p:cBhvr>
                                        <p:cTn id="15" dur="1000"/>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 grpId="2" animBg="1" advAuto="0"/>
      <p:bldP spid="851" grpId="1" animBg="1" advAuto="0"/>
      <p:bldP spid="854"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hape 858"/>
          <p:cNvSpPr/>
          <p:nvPr/>
        </p:nvSpPr>
        <p:spPr>
          <a:xfrm>
            <a:off x="163493" y="131018"/>
            <a:ext cx="6428175" cy="1270001"/>
          </a:xfrm>
          <a:prstGeom prst="rect">
            <a:avLst/>
          </a:prstGeom>
          <a:blipFill>
            <a:blip r:embed="rId2"/>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spcBef>
                <a:spcPts val="0"/>
              </a:spcBef>
              <a:defRPr sz="3200">
                <a:effectLst>
                  <a:outerShdw blurRad="38100" dist="12700" dir="5400000" rotWithShape="0">
                    <a:srgbClr val="000000">
                      <a:alpha val="50000"/>
                    </a:srgbClr>
                  </a:outerShdw>
                </a:effectLst>
              </a:defRPr>
            </a:lvl1pPr>
          </a:lstStyle>
          <a:p>
            <a:r>
              <a:t>Visible and UV Sensitivity is Essential!</a:t>
            </a:r>
          </a:p>
        </p:txBody>
      </p:sp>
      <p:sp>
        <p:nvSpPr>
          <p:cNvPr id="859" name="Shape 859"/>
          <p:cNvSpPr/>
          <p:nvPr/>
        </p:nvSpPr>
        <p:spPr>
          <a:xfrm>
            <a:off x="6662401" y="131018"/>
            <a:ext cx="2015515" cy="1270001"/>
          </a:xfrm>
          <a:prstGeom prst="rect">
            <a:avLst/>
          </a:prstGeom>
          <a:blipFill>
            <a:blip r:embed="rId2"/>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Volume</a:t>
            </a:r>
          </a:p>
          <a:p>
            <a:pPr algn="ctr" defTabSz="584200">
              <a:spcBef>
                <a:spcPts val="0"/>
              </a:spcBef>
              <a:defRPr sz="3000">
                <a:effectLst>
                  <a:outerShdw blurRad="38100" dist="12700" dir="5400000" rotWithShape="0">
                    <a:srgbClr val="000000">
                      <a:alpha val="50000"/>
                    </a:srgbClr>
                  </a:outerShdw>
                </a:effectLst>
              </a:defRPr>
            </a:pPr>
            <a:r>
              <a:t>&lt; 100 Mpc</a:t>
            </a:r>
          </a:p>
        </p:txBody>
      </p:sp>
      <p:sp>
        <p:nvSpPr>
          <p:cNvPr id="860" name="Shape 860"/>
          <p:cNvSpPr/>
          <p:nvPr/>
        </p:nvSpPr>
        <p:spPr>
          <a:xfrm>
            <a:off x="8748648" y="131018"/>
            <a:ext cx="2015516" cy="1270001"/>
          </a:xfrm>
          <a:prstGeom prst="rect">
            <a:avLst/>
          </a:prstGeom>
          <a:blipFill>
            <a:blip r:embed="rId2"/>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Resolution</a:t>
            </a:r>
          </a:p>
          <a:p>
            <a:pPr algn="ctr" defTabSz="584200">
              <a:spcBef>
                <a:spcPts val="0"/>
              </a:spcBef>
              <a:defRPr sz="3000">
                <a:effectLst>
                  <a:outerShdw blurRad="38100" dist="12700" dir="5400000" rotWithShape="0">
                    <a:srgbClr val="000000">
                      <a:alpha val="50000"/>
                    </a:srgbClr>
                  </a:outerShdw>
                </a:effectLst>
              </a:defRPr>
            </a:pPr>
            <a:r>
              <a:t>1 - 10 pc</a:t>
            </a:r>
          </a:p>
        </p:txBody>
      </p:sp>
      <p:pic>
        <p:nvPicPr>
          <p:cNvPr id="861" name="Messier_87_Hubble_WikiSky.png"/>
          <p:cNvPicPr>
            <a:picLocks noChangeAspect="1"/>
          </p:cNvPicPr>
          <p:nvPr/>
        </p:nvPicPr>
        <p:blipFill>
          <a:blip r:embed="rId3">
            <a:extLst/>
          </a:blip>
          <a:srcRect l="32471" t="27024" r="13884" b="38773"/>
          <a:stretch>
            <a:fillRect/>
          </a:stretch>
        </p:blipFill>
        <p:spPr>
          <a:xfrm>
            <a:off x="10843311" y="132605"/>
            <a:ext cx="1997996" cy="1273852"/>
          </a:xfrm>
          <a:prstGeom prst="rect">
            <a:avLst/>
          </a:prstGeom>
          <a:ln>
            <a:solidFill>
              <a:srgbClr val="FFFFFF"/>
            </a:solidFill>
            <a:miter lim="400000"/>
          </a:ln>
        </p:spPr>
      </p:pic>
      <p:pic>
        <p:nvPicPr>
          <p:cNvPr id="862" name="pasted-image.pdf"/>
          <p:cNvPicPr>
            <a:picLocks noChangeAspect="1"/>
          </p:cNvPicPr>
          <p:nvPr/>
        </p:nvPicPr>
        <p:blipFill>
          <a:blip r:embed="rId4">
            <a:extLst/>
          </a:blip>
          <a:stretch>
            <a:fillRect/>
          </a:stretch>
        </p:blipFill>
        <p:spPr>
          <a:xfrm>
            <a:off x="197416" y="1484531"/>
            <a:ext cx="9995016" cy="7503108"/>
          </a:xfrm>
          <a:prstGeom prst="rect">
            <a:avLst/>
          </a:prstGeom>
          <a:ln w="12700">
            <a:miter lim="400000"/>
          </a:ln>
        </p:spPr>
      </p:pic>
      <p:sp>
        <p:nvSpPr>
          <p:cNvPr id="863" name="Shape 863"/>
          <p:cNvSpPr/>
          <p:nvPr/>
        </p:nvSpPr>
        <p:spPr>
          <a:xfrm>
            <a:off x="916138" y="8953499"/>
            <a:ext cx="849179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ambria"/>
                <a:ea typeface="Cambria"/>
                <a:cs typeface="Cambria"/>
                <a:sym typeface="Cambria"/>
              </a:defRPr>
            </a:lvl1pPr>
          </a:lstStyle>
          <a:p>
            <a:r>
              <a:t>Spectra of MSTO stars as a function of their age</a:t>
            </a:r>
          </a:p>
        </p:txBody>
      </p:sp>
      <p:sp>
        <p:nvSpPr>
          <p:cNvPr id="864" name="Shape 864"/>
          <p:cNvSpPr/>
          <p:nvPr/>
        </p:nvSpPr>
        <p:spPr>
          <a:xfrm>
            <a:off x="10288756" y="1956957"/>
            <a:ext cx="2581532" cy="67616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0"/>
              </a:spcBef>
              <a:defRPr sz="1800" b="1">
                <a:solidFill>
                  <a:srgbClr val="FFD438"/>
                </a:solidFill>
                <a:latin typeface="Arial"/>
                <a:ea typeface="Arial"/>
                <a:cs typeface="Arial"/>
                <a:sym typeface="Arial"/>
              </a:defRPr>
            </a:pPr>
            <a:r>
              <a:t>JWST will observe the integrated populations of stars at high redshift but will not reconstruct their detailed star formation histories. </a:t>
            </a:r>
          </a:p>
          <a:p>
            <a:pPr algn="just">
              <a:spcBef>
                <a:spcPts val="0"/>
              </a:spcBef>
              <a:defRPr sz="1800" b="1">
                <a:solidFill>
                  <a:srgbClr val="FFD438"/>
                </a:solidFill>
                <a:latin typeface="Arial"/>
                <a:ea typeface="Arial"/>
                <a:cs typeface="Arial"/>
                <a:sym typeface="Arial"/>
              </a:defRPr>
            </a:pPr>
            <a:endParaRPr/>
          </a:p>
          <a:p>
            <a:pPr algn="just">
              <a:spcBef>
                <a:spcPts val="0"/>
              </a:spcBef>
              <a:defRPr sz="1800" b="1">
                <a:latin typeface="Arial"/>
                <a:ea typeface="Arial"/>
                <a:cs typeface="Arial"/>
                <a:sym typeface="Arial"/>
              </a:defRPr>
            </a:pPr>
            <a:r>
              <a:t>ELTs will probe stellar pops in NIR and primarily study later phases of stellar evolution (stars not on the Main Sequence). </a:t>
            </a:r>
          </a:p>
          <a:p>
            <a:pPr algn="just">
              <a:spcBef>
                <a:spcPts val="0"/>
              </a:spcBef>
              <a:defRPr sz="1800" b="1">
                <a:latin typeface="Arial"/>
                <a:ea typeface="Arial"/>
                <a:cs typeface="Arial"/>
                <a:sym typeface="Arial"/>
              </a:defRPr>
            </a:pPr>
            <a:endParaRPr/>
          </a:p>
          <a:p>
            <a:pPr algn="just">
              <a:spcBef>
                <a:spcPts val="0"/>
              </a:spcBef>
              <a:defRPr sz="1800" b="1">
                <a:solidFill>
                  <a:schemeClr val="accent2">
                    <a:satOff val="-13916"/>
                    <a:lumOff val="13989"/>
                  </a:schemeClr>
                </a:solidFill>
                <a:latin typeface="Arial"/>
                <a:ea typeface="Arial"/>
                <a:cs typeface="Arial"/>
                <a:sym typeface="Arial"/>
              </a:defRPr>
            </a:pPr>
            <a:r>
              <a:t>HDST will provide essential (highly age-sensitive) data in UV/optical. HDST will also reach below the main sequence turn off (MSTO) for all stellar populations out to 10 Mpc. ELTs cannot do this!</a:t>
            </a:r>
          </a:p>
        </p:txBody>
      </p:sp>
      <p:sp>
        <p:nvSpPr>
          <p:cNvPr id="865" name="Shape 865"/>
          <p:cNvSpPr/>
          <p:nvPr/>
        </p:nvSpPr>
        <p:spPr>
          <a:xfrm>
            <a:off x="1478250" y="5770341"/>
            <a:ext cx="1688072"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300">
                <a:solidFill>
                  <a:srgbClr val="000000"/>
                </a:solidFill>
              </a:defRPr>
            </a:lvl1pPr>
          </a:lstStyle>
          <a:p>
            <a:r>
              <a:t>Far UV</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 name="image33.png"/>
          <p:cNvPicPr>
            <a:picLocks noChangeAspect="1"/>
          </p:cNvPicPr>
          <p:nvPr/>
        </p:nvPicPr>
        <p:blipFill>
          <a:blip r:embed="rId2">
            <a:alphaModFix amt="41572"/>
            <a:extLst/>
          </a:blip>
          <a:srcRect l="2626" t="5761" r="2355" b="6257"/>
          <a:stretch>
            <a:fillRect/>
          </a:stretch>
        </p:blipFill>
        <p:spPr>
          <a:xfrm>
            <a:off x="590174" y="1117050"/>
            <a:ext cx="11824145" cy="8211125"/>
          </a:xfrm>
          <a:custGeom>
            <a:avLst/>
            <a:gdLst/>
            <a:ahLst/>
            <a:cxnLst>
              <a:cxn ang="0">
                <a:pos x="wd2" y="hd2"/>
              </a:cxn>
              <a:cxn ang="5400000">
                <a:pos x="wd2" y="hd2"/>
              </a:cxn>
              <a:cxn ang="10800000">
                <a:pos x="wd2" y="hd2"/>
              </a:cxn>
              <a:cxn ang="16200000">
                <a:pos x="wd2" y="hd2"/>
              </a:cxn>
            </a:cxnLst>
            <a:rect l="0" t="0" r="r" b="b"/>
            <a:pathLst>
              <a:path w="21491" h="21583" extrusionOk="0">
                <a:moveTo>
                  <a:pt x="14776" y="0"/>
                </a:moveTo>
                <a:lnTo>
                  <a:pt x="14498" y="706"/>
                </a:lnTo>
                <a:lnTo>
                  <a:pt x="14222" y="1411"/>
                </a:lnTo>
                <a:lnTo>
                  <a:pt x="13654" y="1422"/>
                </a:lnTo>
                <a:lnTo>
                  <a:pt x="13087" y="1434"/>
                </a:lnTo>
                <a:lnTo>
                  <a:pt x="12814" y="2118"/>
                </a:lnTo>
                <a:lnTo>
                  <a:pt x="12541" y="2804"/>
                </a:lnTo>
                <a:lnTo>
                  <a:pt x="11973" y="2825"/>
                </a:lnTo>
                <a:lnTo>
                  <a:pt x="11404" y="2846"/>
                </a:lnTo>
                <a:lnTo>
                  <a:pt x="11158" y="3460"/>
                </a:lnTo>
                <a:cubicBezTo>
                  <a:pt x="11022" y="3797"/>
                  <a:pt x="10889" y="4110"/>
                  <a:pt x="10860" y="4155"/>
                </a:cubicBezTo>
                <a:cubicBezTo>
                  <a:pt x="10813" y="4231"/>
                  <a:pt x="10764" y="4238"/>
                  <a:pt x="10268" y="4238"/>
                </a:cubicBezTo>
                <a:lnTo>
                  <a:pt x="9727" y="4238"/>
                </a:lnTo>
                <a:lnTo>
                  <a:pt x="9492" y="4827"/>
                </a:lnTo>
                <a:cubicBezTo>
                  <a:pt x="9362" y="5151"/>
                  <a:pt x="9242" y="5455"/>
                  <a:pt x="9224" y="5504"/>
                </a:cubicBezTo>
                <a:cubicBezTo>
                  <a:pt x="9196" y="5581"/>
                  <a:pt x="9231" y="5694"/>
                  <a:pt x="9470" y="6296"/>
                </a:cubicBezTo>
                <a:lnTo>
                  <a:pt x="9748" y="6997"/>
                </a:lnTo>
                <a:lnTo>
                  <a:pt x="9694" y="7127"/>
                </a:lnTo>
                <a:cubicBezTo>
                  <a:pt x="9664" y="7198"/>
                  <a:pt x="9539" y="7513"/>
                  <a:pt x="9414" y="7828"/>
                </a:cubicBezTo>
                <a:lnTo>
                  <a:pt x="9187" y="8399"/>
                </a:lnTo>
                <a:lnTo>
                  <a:pt x="9468" y="9101"/>
                </a:lnTo>
                <a:lnTo>
                  <a:pt x="9749" y="9803"/>
                </a:lnTo>
                <a:lnTo>
                  <a:pt x="9467" y="10505"/>
                </a:lnTo>
                <a:lnTo>
                  <a:pt x="9186" y="11207"/>
                </a:lnTo>
                <a:lnTo>
                  <a:pt x="9458" y="11885"/>
                </a:lnTo>
                <a:cubicBezTo>
                  <a:pt x="9608" y="12259"/>
                  <a:pt x="9731" y="12584"/>
                  <a:pt x="9731" y="12608"/>
                </a:cubicBezTo>
                <a:cubicBezTo>
                  <a:pt x="9731" y="12631"/>
                  <a:pt x="9625" y="12920"/>
                  <a:pt x="9494" y="13249"/>
                </a:cubicBezTo>
                <a:cubicBezTo>
                  <a:pt x="9363" y="13579"/>
                  <a:pt x="9242" y="13889"/>
                  <a:pt x="9224" y="13938"/>
                </a:cubicBezTo>
                <a:cubicBezTo>
                  <a:pt x="9196" y="14015"/>
                  <a:pt x="9230" y="14124"/>
                  <a:pt x="9464" y="14709"/>
                </a:cubicBezTo>
                <a:lnTo>
                  <a:pt x="9737" y="15390"/>
                </a:lnTo>
                <a:lnTo>
                  <a:pt x="10290" y="15402"/>
                </a:lnTo>
                <a:cubicBezTo>
                  <a:pt x="10752" y="15411"/>
                  <a:pt x="10848" y="15424"/>
                  <a:pt x="10881" y="15481"/>
                </a:cubicBezTo>
                <a:cubicBezTo>
                  <a:pt x="10902" y="15519"/>
                  <a:pt x="11029" y="15823"/>
                  <a:pt x="11163" y="16155"/>
                </a:cubicBezTo>
                <a:lnTo>
                  <a:pt x="11404" y="16759"/>
                </a:lnTo>
                <a:lnTo>
                  <a:pt x="11973" y="16781"/>
                </a:lnTo>
                <a:lnTo>
                  <a:pt x="12541" y="16803"/>
                </a:lnTo>
                <a:lnTo>
                  <a:pt x="12815" y="17488"/>
                </a:lnTo>
                <a:lnTo>
                  <a:pt x="13090" y="18173"/>
                </a:lnTo>
                <a:lnTo>
                  <a:pt x="13635" y="18185"/>
                </a:lnTo>
                <a:cubicBezTo>
                  <a:pt x="13975" y="18193"/>
                  <a:pt x="14193" y="18214"/>
                  <a:pt x="14218" y="18244"/>
                </a:cubicBezTo>
                <a:cubicBezTo>
                  <a:pt x="14239" y="18270"/>
                  <a:pt x="14374" y="18586"/>
                  <a:pt x="14517" y="18948"/>
                </a:cubicBezTo>
                <a:lnTo>
                  <a:pt x="14776" y="19607"/>
                </a:lnTo>
                <a:lnTo>
                  <a:pt x="15339" y="19607"/>
                </a:lnTo>
                <a:lnTo>
                  <a:pt x="15902" y="19607"/>
                </a:lnTo>
                <a:lnTo>
                  <a:pt x="16161" y="18948"/>
                </a:lnTo>
                <a:cubicBezTo>
                  <a:pt x="16304" y="18586"/>
                  <a:pt x="16439" y="18270"/>
                  <a:pt x="16461" y="18244"/>
                </a:cubicBezTo>
                <a:cubicBezTo>
                  <a:pt x="16485" y="18214"/>
                  <a:pt x="16704" y="18193"/>
                  <a:pt x="17045" y="18185"/>
                </a:cubicBezTo>
                <a:lnTo>
                  <a:pt x="17590" y="18173"/>
                </a:lnTo>
                <a:lnTo>
                  <a:pt x="17864" y="17488"/>
                </a:lnTo>
                <a:lnTo>
                  <a:pt x="18139" y="16803"/>
                </a:lnTo>
                <a:lnTo>
                  <a:pt x="18706" y="16781"/>
                </a:lnTo>
                <a:lnTo>
                  <a:pt x="19273" y="16759"/>
                </a:lnTo>
                <a:lnTo>
                  <a:pt x="19516" y="16155"/>
                </a:lnTo>
                <a:cubicBezTo>
                  <a:pt x="19649" y="15823"/>
                  <a:pt x="19775" y="15519"/>
                  <a:pt x="19797" y="15481"/>
                </a:cubicBezTo>
                <a:cubicBezTo>
                  <a:pt x="19829" y="15424"/>
                  <a:pt x="19926" y="15411"/>
                  <a:pt x="20388" y="15402"/>
                </a:cubicBezTo>
                <a:lnTo>
                  <a:pt x="20939" y="15390"/>
                </a:lnTo>
                <a:lnTo>
                  <a:pt x="21110" y="14970"/>
                </a:lnTo>
                <a:cubicBezTo>
                  <a:pt x="21204" y="14739"/>
                  <a:pt x="21329" y="14430"/>
                  <a:pt x="21385" y="14284"/>
                </a:cubicBezTo>
                <a:lnTo>
                  <a:pt x="21487" y="14019"/>
                </a:lnTo>
                <a:lnTo>
                  <a:pt x="21208" y="13320"/>
                </a:lnTo>
                <a:lnTo>
                  <a:pt x="20929" y="12621"/>
                </a:lnTo>
                <a:lnTo>
                  <a:pt x="21209" y="11915"/>
                </a:lnTo>
                <a:lnTo>
                  <a:pt x="21490" y="11208"/>
                </a:lnTo>
                <a:lnTo>
                  <a:pt x="21208" y="10510"/>
                </a:lnTo>
                <a:lnTo>
                  <a:pt x="20928" y="9808"/>
                </a:lnTo>
                <a:lnTo>
                  <a:pt x="21209" y="9106"/>
                </a:lnTo>
                <a:lnTo>
                  <a:pt x="21491" y="8403"/>
                </a:lnTo>
                <a:lnTo>
                  <a:pt x="21303" y="7937"/>
                </a:lnTo>
                <a:cubicBezTo>
                  <a:pt x="21201" y="7681"/>
                  <a:pt x="21075" y="7364"/>
                  <a:pt x="21024" y="7234"/>
                </a:cubicBezTo>
                <a:lnTo>
                  <a:pt x="20930" y="6997"/>
                </a:lnTo>
                <a:lnTo>
                  <a:pt x="21210" y="6296"/>
                </a:lnTo>
                <a:lnTo>
                  <a:pt x="21490" y="5594"/>
                </a:lnTo>
                <a:lnTo>
                  <a:pt x="21220" y="4917"/>
                </a:lnTo>
                <a:lnTo>
                  <a:pt x="20950" y="4240"/>
                </a:lnTo>
                <a:lnTo>
                  <a:pt x="20385" y="4228"/>
                </a:lnTo>
                <a:lnTo>
                  <a:pt x="19819" y="4216"/>
                </a:lnTo>
                <a:lnTo>
                  <a:pt x="19544" y="3532"/>
                </a:lnTo>
                <a:lnTo>
                  <a:pt x="19269" y="2846"/>
                </a:lnTo>
                <a:lnTo>
                  <a:pt x="18702" y="2825"/>
                </a:lnTo>
                <a:lnTo>
                  <a:pt x="18135" y="2804"/>
                </a:lnTo>
                <a:lnTo>
                  <a:pt x="17860" y="2118"/>
                </a:lnTo>
                <a:lnTo>
                  <a:pt x="17586" y="1434"/>
                </a:lnTo>
                <a:lnTo>
                  <a:pt x="17019" y="1422"/>
                </a:lnTo>
                <a:lnTo>
                  <a:pt x="16454" y="1411"/>
                </a:lnTo>
                <a:lnTo>
                  <a:pt x="16178" y="706"/>
                </a:lnTo>
                <a:lnTo>
                  <a:pt x="15902" y="1"/>
                </a:lnTo>
                <a:lnTo>
                  <a:pt x="15339" y="1"/>
                </a:lnTo>
                <a:lnTo>
                  <a:pt x="14776" y="0"/>
                </a:lnTo>
                <a:close/>
                <a:moveTo>
                  <a:pt x="14777" y="8413"/>
                </a:moveTo>
                <a:lnTo>
                  <a:pt x="15340" y="8413"/>
                </a:lnTo>
                <a:lnTo>
                  <a:pt x="15902" y="8413"/>
                </a:lnTo>
                <a:lnTo>
                  <a:pt x="16179" y="9108"/>
                </a:lnTo>
                <a:lnTo>
                  <a:pt x="16457" y="9804"/>
                </a:lnTo>
                <a:lnTo>
                  <a:pt x="16178" y="10500"/>
                </a:lnTo>
                <a:lnTo>
                  <a:pt x="15900" y="11195"/>
                </a:lnTo>
                <a:lnTo>
                  <a:pt x="15350" y="11207"/>
                </a:lnTo>
                <a:cubicBezTo>
                  <a:pt x="14932" y="11215"/>
                  <a:pt x="14792" y="11205"/>
                  <a:pt x="14768" y="11164"/>
                </a:cubicBezTo>
                <a:cubicBezTo>
                  <a:pt x="14663" y="10977"/>
                  <a:pt x="14229" y="9824"/>
                  <a:pt x="14242" y="9766"/>
                </a:cubicBezTo>
                <a:cubicBezTo>
                  <a:pt x="14251" y="9728"/>
                  <a:pt x="14375" y="9408"/>
                  <a:pt x="14518" y="9054"/>
                </a:cubicBezTo>
                <a:lnTo>
                  <a:pt x="14777" y="8413"/>
                </a:lnTo>
                <a:close/>
                <a:moveTo>
                  <a:pt x="4654" y="8861"/>
                </a:moveTo>
                <a:lnTo>
                  <a:pt x="4478" y="9300"/>
                </a:lnTo>
                <a:cubicBezTo>
                  <a:pt x="4382" y="9541"/>
                  <a:pt x="4273" y="9793"/>
                  <a:pt x="4237" y="9859"/>
                </a:cubicBezTo>
                <a:lnTo>
                  <a:pt x="4171" y="9979"/>
                </a:lnTo>
                <a:lnTo>
                  <a:pt x="3757" y="9973"/>
                </a:lnTo>
                <a:lnTo>
                  <a:pt x="3342" y="9966"/>
                </a:lnTo>
                <a:lnTo>
                  <a:pt x="3151" y="10450"/>
                </a:lnTo>
                <a:cubicBezTo>
                  <a:pt x="3046" y="10716"/>
                  <a:pt x="2946" y="10959"/>
                  <a:pt x="2928" y="10989"/>
                </a:cubicBezTo>
                <a:cubicBezTo>
                  <a:pt x="2905" y="11030"/>
                  <a:pt x="2782" y="11045"/>
                  <a:pt x="2473" y="11045"/>
                </a:cubicBezTo>
                <a:lnTo>
                  <a:pt x="2049" y="11045"/>
                </a:lnTo>
                <a:lnTo>
                  <a:pt x="1848" y="11547"/>
                </a:lnTo>
                <a:cubicBezTo>
                  <a:pt x="1738" y="11824"/>
                  <a:pt x="1648" y="12072"/>
                  <a:pt x="1648" y="12098"/>
                </a:cubicBezTo>
                <a:cubicBezTo>
                  <a:pt x="1648" y="12124"/>
                  <a:pt x="1738" y="12366"/>
                  <a:pt x="1846" y="12636"/>
                </a:cubicBezTo>
                <a:cubicBezTo>
                  <a:pt x="1955" y="12906"/>
                  <a:pt x="2044" y="13152"/>
                  <a:pt x="2044" y="13181"/>
                </a:cubicBezTo>
                <a:cubicBezTo>
                  <a:pt x="2044" y="13211"/>
                  <a:pt x="1951" y="13466"/>
                  <a:pt x="1838" y="13749"/>
                </a:cubicBezTo>
                <a:lnTo>
                  <a:pt x="1630" y="14263"/>
                </a:lnTo>
                <a:lnTo>
                  <a:pt x="1847" y="14810"/>
                </a:lnTo>
                <a:lnTo>
                  <a:pt x="2064" y="15355"/>
                </a:lnTo>
                <a:lnTo>
                  <a:pt x="1868" y="15842"/>
                </a:lnTo>
                <a:lnTo>
                  <a:pt x="1671" y="16329"/>
                </a:lnTo>
                <a:lnTo>
                  <a:pt x="1404" y="16316"/>
                </a:lnTo>
                <a:cubicBezTo>
                  <a:pt x="974" y="16296"/>
                  <a:pt x="620" y="16512"/>
                  <a:pt x="340" y="16960"/>
                </a:cubicBezTo>
                <a:cubicBezTo>
                  <a:pt x="-38" y="17569"/>
                  <a:pt x="-109" y="18496"/>
                  <a:pt x="168" y="19230"/>
                </a:cubicBezTo>
                <a:cubicBezTo>
                  <a:pt x="347" y="19706"/>
                  <a:pt x="766" y="20125"/>
                  <a:pt x="1140" y="20201"/>
                </a:cubicBezTo>
                <a:cubicBezTo>
                  <a:pt x="2084" y="20395"/>
                  <a:pt x="2875" y="19218"/>
                  <a:pt x="2689" y="17894"/>
                </a:cubicBezTo>
                <a:cubicBezTo>
                  <a:pt x="2664" y="17718"/>
                  <a:pt x="2649" y="17559"/>
                  <a:pt x="2656" y="17541"/>
                </a:cubicBezTo>
                <a:cubicBezTo>
                  <a:pt x="2663" y="17523"/>
                  <a:pt x="2727" y="17510"/>
                  <a:pt x="2798" y="17510"/>
                </a:cubicBezTo>
                <a:lnTo>
                  <a:pt x="2925" y="17510"/>
                </a:lnTo>
                <a:lnTo>
                  <a:pt x="3137" y="18043"/>
                </a:lnTo>
                <a:lnTo>
                  <a:pt x="3350" y="18577"/>
                </a:lnTo>
                <a:lnTo>
                  <a:pt x="3786" y="18589"/>
                </a:lnTo>
                <a:lnTo>
                  <a:pt x="4222" y="18601"/>
                </a:lnTo>
                <a:lnTo>
                  <a:pt x="4441" y="19148"/>
                </a:lnTo>
                <a:lnTo>
                  <a:pt x="4659" y="19695"/>
                </a:lnTo>
                <a:lnTo>
                  <a:pt x="5089" y="19683"/>
                </a:lnTo>
                <a:lnTo>
                  <a:pt x="5518" y="19672"/>
                </a:lnTo>
                <a:lnTo>
                  <a:pt x="5730" y="19137"/>
                </a:lnTo>
                <a:lnTo>
                  <a:pt x="5942" y="18601"/>
                </a:lnTo>
                <a:lnTo>
                  <a:pt x="6383" y="18580"/>
                </a:lnTo>
                <a:lnTo>
                  <a:pt x="6824" y="18559"/>
                </a:lnTo>
                <a:lnTo>
                  <a:pt x="7005" y="18105"/>
                </a:lnTo>
                <a:cubicBezTo>
                  <a:pt x="7105" y="17855"/>
                  <a:pt x="7206" y="17618"/>
                  <a:pt x="7228" y="17579"/>
                </a:cubicBezTo>
                <a:cubicBezTo>
                  <a:pt x="7262" y="17521"/>
                  <a:pt x="7336" y="17510"/>
                  <a:pt x="7687" y="17510"/>
                </a:cubicBezTo>
                <a:lnTo>
                  <a:pt x="8107" y="17510"/>
                </a:lnTo>
                <a:lnTo>
                  <a:pt x="8322" y="16973"/>
                </a:lnTo>
                <a:lnTo>
                  <a:pt x="8538" y="16436"/>
                </a:lnTo>
                <a:lnTo>
                  <a:pt x="8329" y="15921"/>
                </a:lnTo>
                <a:cubicBezTo>
                  <a:pt x="8215" y="15638"/>
                  <a:pt x="8120" y="15386"/>
                  <a:pt x="8120" y="15360"/>
                </a:cubicBezTo>
                <a:cubicBezTo>
                  <a:pt x="8120" y="15335"/>
                  <a:pt x="8214" y="15079"/>
                  <a:pt x="8328" y="14791"/>
                </a:cubicBezTo>
                <a:lnTo>
                  <a:pt x="8536" y="14267"/>
                </a:lnTo>
                <a:lnTo>
                  <a:pt x="8328" y="13751"/>
                </a:lnTo>
                <a:cubicBezTo>
                  <a:pt x="8214" y="13467"/>
                  <a:pt x="8120" y="13213"/>
                  <a:pt x="8120" y="13186"/>
                </a:cubicBezTo>
                <a:cubicBezTo>
                  <a:pt x="8120" y="13158"/>
                  <a:pt x="8214" y="12904"/>
                  <a:pt x="8328" y="12621"/>
                </a:cubicBezTo>
                <a:lnTo>
                  <a:pt x="8536" y="12104"/>
                </a:lnTo>
                <a:lnTo>
                  <a:pt x="8326" y="11574"/>
                </a:lnTo>
                <a:lnTo>
                  <a:pt x="8116" y="11045"/>
                </a:lnTo>
                <a:lnTo>
                  <a:pt x="7689" y="11045"/>
                </a:lnTo>
                <a:lnTo>
                  <a:pt x="7262" y="11045"/>
                </a:lnTo>
                <a:lnTo>
                  <a:pt x="7210" y="10930"/>
                </a:lnTo>
                <a:cubicBezTo>
                  <a:pt x="7181" y="10866"/>
                  <a:pt x="7084" y="10628"/>
                  <a:pt x="6994" y="10403"/>
                </a:cubicBezTo>
                <a:lnTo>
                  <a:pt x="6831" y="9996"/>
                </a:lnTo>
                <a:lnTo>
                  <a:pt x="6410" y="9984"/>
                </a:lnTo>
                <a:lnTo>
                  <a:pt x="5991" y="9973"/>
                </a:lnTo>
                <a:lnTo>
                  <a:pt x="5922" y="9849"/>
                </a:lnTo>
                <a:cubicBezTo>
                  <a:pt x="5885" y="9782"/>
                  <a:pt x="5776" y="9532"/>
                  <a:pt x="5682" y="9294"/>
                </a:cubicBezTo>
                <a:lnTo>
                  <a:pt x="5510" y="8861"/>
                </a:lnTo>
                <a:lnTo>
                  <a:pt x="5082" y="8861"/>
                </a:lnTo>
                <a:lnTo>
                  <a:pt x="4654" y="8861"/>
                </a:lnTo>
                <a:close/>
                <a:moveTo>
                  <a:pt x="4658" y="13186"/>
                </a:moveTo>
                <a:lnTo>
                  <a:pt x="5082" y="13186"/>
                </a:lnTo>
                <a:lnTo>
                  <a:pt x="5506" y="13186"/>
                </a:lnTo>
                <a:lnTo>
                  <a:pt x="5699" y="13668"/>
                </a:lnTo>
                <a:cubicBezTo>
                  <a:pt x="5806" y="13933"/>
                  <a:pt x="5902" y="14181"/>
                  <a:pt x="5912" y="14218"/>
                </a:cubicBezTo>
                <a:cubicBezTo>
                  <a:pt x="5928" y="14280"/>
                  <a:pt x="5622" y="15118"/>
                  <a:pt x="5518" y="15294"/>
                </a:cubicBezTo>
                <a:cubicBezTo>
                  <a:pt x="5480" y="15358"/>
                  <a:pt x="5418" y="15369"/>
                  <a:pt x="5082" y="15369"/>
                </a:cubicBezTo>
                <a:cubicBezTo>
                  <a:pt x="4626" y="15369"/>
                  <a:pt x="4684" y="15423"/>
                  <a:pt x="4417" y="14756"/>
                </a:cubicBezTo>
                <a:cubicBezTo>
                  <a:pt x="4299" y="14459"/>
                  <a:pt x="4239" y="14269"/>
                  <a:pt x="4251" y="14223"/>
                </a:cubicBezTo>
                <a:cubicBezTo>
                  <a:pt x="4262" y="14183"/>
                  <a:pt x="4358" y="13933"/>
                  <a:pt x="4465" y="13668"/>
                </a:cubicBezTo>
                <a:lnTo>
                  <a:pt x="4658" y="13186"/>
                </a:lnTo>
                <a:close/>
                <a:moveTo>
                  <a:pt x="1330" y="17831"/>
                </a:moveTo>
                <a:cubicBezTo>
                  <a:pt x="1372" y="17827"/>
                  <a:pt x="1417" y="17840"/>
                  <a:pt x="1466" y="17870"/>
                </a:cubicBezTo>
                <a:cubicBezTo>
                  <a:pt x="1685" y="18002"/>
                  <a:pt x="1704" y="18445"/>
                  <a:pt x="1500" y="18626"/>
                </a:cubicBezTo>
                <a:cubicBezTo>
                  <a:pt x="1357" y="18751"/>
                  <a:pt x="1239" y="18716"/>
                  <a:pt x="1129" y="18513"/>
                </a:cubicBezTo>
                <a:cubicBezTo>
                  <a:pt x="1043" y="18355"/>
                  <a:pt x="1047" y="18147"/>
                  <a:pt x="1140" y="17988"/>
                </a:cubicBezTo>
                <a:cubicBezTo>
                  <a:pt x="1198" y="17887"/>
                  <a:pt x="1260" y="17836"/>
                  <a:pt x="1330" y="17831"/>
                </a:cubicBezTo>
                <a:close/>
                <a:moveTo>
                  <a:pt x="574" y="20809"/>
                </a:moveTo>
                <a:cubicBezTo>
                  <a:pt x="522" y="20812"/>
                  <a:pt x="443" y="20859"/>
                  <a:pt x="443" y="20901"/>
                </a:cubicBezTo>
                <a:cubicBezTo>
                  <a:pt x="443" y="20940"/>
                  <a:pt x="452" y="20939"/>
                  <a:pt x="479" y="20900"/>
                </a:cubicBezTo>
                <a:cubicBezTo>
                  <a:pt x="498" y="20872"/>
                  <a:pt x="540" y="20849"/>
                  <a:pt x="572" y="20849"/>
                </a:cubicBezTo>
                <a:cubicBezTo>
                  <a:pt x="604" y="20849"/>
                  <a:pt x="622" y="20836"/>
                  <a:pt x="612" y="20822"/>
                </a:cubicBezTo>
                <a:cubicBezTo>
                  <a:pt x="605" y="20811"/>
                  <a:pt x="591" y="20808"/>
                  <a:pt x="574" y="20809"/>
                </a:cubicBezTo>
                <a:close/>
                <a:moveTo>
                  <a:pt x="1338" y="20809"/>
                </a:moveTo>
                <a:cubicBezTo>
                  <a:pt x="1303" y="20811"/>
                  <a:pt x="1308" y="20822"/>
                  <a:pt x="1355" y="20850"/>
                </a:cubicBezTo>
                <a:cubicBezTo>
                  <a:pt x="1393" y="20872"/>
                  <a:pt x="1430" y="20919"/>
                  <a:pt x="1440" y="20955"/>
                </a:cubicBezTo>
                <a:cubicBezTo>
                  <a:pt x="1459" y="21028"/>
                  <a:pt x="1480" y="21041"/>
                  <a:pt x="1480" y="20981"/>
                </a:cubicBezTo>
                <a:cubicBezTo>
                  <a:pt x="1480" y="20914"/>
                  <a:pt x="1391" y="20806"/>
                  <a:pt x="1338" y="20809"/>
                </a:cubicBezTo>
                <a:close/>
                <a:moveTo>
                  <a:pt x="4428" y="20810"/>
                </a:moveTo>
                <a:cubicBezTo>
                  <a:pt x="4271" y="20799"/>
                  <a:pt x="4254" y="21030"/>
                  <a:pt x="4403" y="21157"/>
                </a:cubicBezTo>
                <a:cubicBezTo>
                  <a:pt x="4486" y="21228"/>
                  <a:pt x="4507" y="21267"/>
                  <a:pt x="4497" y="21346"/>
                </a:cubicBezTo>
                <a:cubicBezTo>
                  <a:pt x="4490" y="21400"/>
                  <a:pt x="4495" y="21435"/>
                  <a:pt x="4509" y="21422"/>
                </a:cubicBezTo>
                <a:cubicBezTo>
                  <a:pt x="4569" y="21368"/>
                  <a:pt x="4528" y="21226"/>
                  <a:pt x="4428" y="21141"/>
                </a:cubicBezTo>
                <a:cubicBezTo>
                  <a:pt x="4304" y="21035"/>
                  <a:pt x="4298" y="20892"/>
                  <a:pt x="4415" y="20845"/>
                </a:cubicBezTo>
                <a:cubicBezTo>
                  <a:pt x="4477" y="20821"/>
                  <a:pt x="4479" y="20814"/>
                  <a:pt x="4428" y="20810"/>
                </a:cubicBezTo>
                <a:close/>
                <a:moveTo>
                  <a:pt x="5302" y="20810"/>
                </a:moveTo>
                <a:cubicBezTo>
                  <a:pt x="5292" y="20810"/>
                  <a:pt x="5280" y="20813"/>
                  <a:pt x="5270" y="20819"/>
                </a:cubicBezTo>
                <a:cubicBezTo>
                  <a:pt x="5246" y="20833"/>
                  <a:pt x="5253" y="20844"/>
                  <a:pt x="5287" y="20846"/>
                </a:cubicBezTo>
                <a:cubicBezTo>
                  <a:pt x="5318" y="20848"/>
                  <a:pt x="5336" y="20837"/>
                  <a:pt x="5326" y="20823"/>
                </a:cubicBezTo>
                <a:cubicBezTo>
                  <a:pt x="5322" y="20816"/>
                  <a:pt x="5312" y="20811"/>
                  <a:pt x="5302" y="20810"/>
                </a:cubicBezTo>
                <a:close/>
                <a:moveTo>
                  <a:pt x="14538" y="20810"/>
                </a:moveTo>
                <a:cubicBezTo>
                  <a:pt x="14380" y="20799"/>
                  <a:pt x="14363" y="21030"/>
                  <a:pt x="14512" y="21157"/>
                </a:cubicBezTo>
                <a:cubicBezTo>
                  <a:pt x="14596" y="21228"/>
                  <a:pt x="14616" y="21267"/>
                  <a:pt x="14605" y="21346"/>
                </a:cubicBezTo>
                <a:cubicBezTo>
                  <a:pt x="14598" y="21400"/>
                  <a:pt x="14603" y="21435"/>
                  <a:pt x="14617" y="21422"/>
                </a:cubicBezTo>
                <a:cubicBezTo>
                  <a:pt x="14678" y="21368"/>
                  <a:pt x="14638" y="21226"/>
                  <a:pt x="14538" y="21141"/>
                </a:cubicBezTo>
                <a:cubicBezTo>
                  <a:pt x="14413" y="21035"/>
                  <a:pt x="14406" y="20892"/>
                  <a:pt x="14524" y="20845"/>
                </a:cubicBezTo>
                <a:cubicBezTo>
                  <a:pt x="14586" y="20821"/>
                  <a:pt x="14589" y="20814"/>
                  <a:pt x="14538" y="20810"/>
                </a:cubicBezTo>
                <a:close/>
                <a:moveTo>
                  <a:pt x="3600" y="20827"/>
                </a:moveTo>
                <a:lnTo>
                  <a:pt x="3585" y="21221"/>
                </a:lnTo>
                <a:cubicBezTo>
                  <a:pt x="3577" y="21437"/>
                  <a:pt x="3581" y="21600"/>
                  <a:pt x="3594" y="21581"/>
                </a:cubicBezTo>
                <a:cubicBezTo>
                  <a:pt x="3607" y="21562"/>
                  <a:pt x="3613" y="21386"/>
                  <a:pt x="3608" y="21188"/>
                </a:cubicBezTo>
                <a:lnTo>
                  <a:pt x="3600" y="20827"/>
                </a:lnTo>
                <a:close/>
                <a:moveTo>
                  <a:pt x="3972" y="20845"/>
                </a:moveTo>
                <a:cubicBezTo>
                  <a:pt x="3968" y="20845"/>
                  <a:pt x="3964" y="20847"/>
                  <a:pt x="3960" y="20853"/>
                </a:cubicBezTo>
                <a:cubicBezTo>
                  <a:pt x="3954" y="20863"/>
                  <a:pt x="3940" y="20909"/>
                  <a:pt x="3929" y="20957"/>
                </a:cubicBezTo>
                <a:cubicBezTo>
                  <a:pt x="3915" y="21024"/>
                  <a:pt x="3925" y="21045"/>
                  <a:pt x="3971" y="21045"/>
                </a:cubicBezTo>
                <a:cubicBezTo>
                  <a:pt x="4017" y="21045"/>
                  <a:pt x="4026" y="21024"/>
                  <a:pt x="4012" y="20957"/>
                </a:cubicBezTo>
                <a:cubicBezTo>
                  <a:pt x="3996" y="20881"/>
                  <a:pt x="3984" y="20848"/>
                  <a:pt x="3972" y="20845"/>
                </a:cubicBezTo>
                <a:close/>
                <a:moveTo>
                  <a:pt x="873" y="20849"/>
                </a:moveTo>
                <a:cubicBezTo>
                  <a:pt x="855" y="20849"/>
                  <a:pt x="848" y="20968"/>
                  <a:pt x="856" y="21159"/>
                </a:cubicBezTo>
                <a:cubicBezTo>
                  <a:pt x="869" y="21481"/>
                  <a:pt x="879" y="21458"/>
                  <a:pt x="894" y="21073"/>
                </a:cubicBezTo>
                <a:cubicBezTo>
                  <a:pt x="899" y="20943"/>
                  <a:pt x="891" y="20849"/>
                  <a:pt x="873" y="20849"/>
                </a:cubicBezTo>
                <a:close/>
                <a:moveTo>
                  <a:pt x="1929" y="20849"/>
                </a:moveTo>
                <a:cubicBezTo>
                  <a:pt x="1903" y="20849"/>
                  <a:pt x="1718" y="21237"/>
                  <a:pt x="1718" y="21292"/>
                </a:cubicBezTo>
                <a:cubicBezTo>
                  <a:pt x="1718" y="21307"/>
                  <a:pt x="1759" y="21320"/>
                  <a:pt x="1808" y="21320"/>
                </a:cubicBezTo>
                <a:cubicBezTo>
                  <a:pt x="1861" y="21320"/>
                  <a:pt x="1905" y="21346"/>
                  <a:pt x="1915" y="21385"/>
                </a:cubicBezTo>
                <a:cubicBezTo>
                  <a:pt x="1930" y="21442"/>
                  <a:pt x="1937" y="21440"/>
                  <a:pt x="1971" y="21374"/>
                </a:cubicBezTo>
                <a:cubicBezTo>
                  <a:pt x="1995" y="21327"/>
                  <a:pt x="2000" y="21283"/>
                  <a:pt x="1983" y="21258"/>
                </a:cubicBezTo>
                <a:cubicBezTo>
                  <a:pt x="1968" y="21235"/>
                  <a:pt x="1955" y="21134"/>
                  <a:pt x="1955" y="21033"/>
                </a:cubicBezTo>
                <a:cubicBezTo>
                  <a:pt x="1955" y="20932"/>
                  <a:pt x="1943" y="20849"/>
                  <a:pt x="1929" y="20849"/>
                </a:cubicBezTo>
                <a:close/>
                <a:moveTo>
                  <a:pt x="13960" y="20849"/>
                </a:moveTo>
                <a:lnTo>
                  <a:pt x="13960" y="21148"/>
                </a:lnTo>
                <a:lnTo>
                  <a:pt x="13960" y="21449"/>
                </a:lnTo>
                <a:lnTo>
                  <a:pt x="14077" y="21449"/>
                </a:lnTo>
                <a:cubicBezTo>
                  <a:pt x="14213" y="21449"/>
                  <a:pt x="14286" y="21336"/>
                  <a:pt x="14286" y="21131"/>
                </a:cubicBezTo>
                <a:cubicBezTo>
                  <a:pt x="14286" y="20950"/>
                  <a:pt x="14210" y="20849"/>
                  <a:pt x="14074" y="20849"/>
                </a:cubicBezTo>
                <a:lnTo>
                  <a:pt x="13960" y="20849"/>
                </a:lnTo>
                <a:close/>
                <a:moveTo>
                  <a:pt x="14865" y="20849"/>
                </a:moveTo>
                <a:cubicBezTo>
                  <a:pt x="14846" y="20849"/>
                  <a:pt x="14840" y="20968"/>
                  <a:pt x="14848" y="21159"/>
                </a:cubicBezTo>
                <a:cubicBezTo>
                  <a:pt x="14861" y="21481"/>
                  <a:pt x="14872" y="21458"/>
                  <a:pt x="14886" y="21073"/>
                </a:cubicBezTo>
                <a:cubicBezTo>
                  <a:pt x="14891" y="20943"/>
                  <a:pt x="14882" y="20849"/>
                  <a:pt x="14865" y="20849"/>
                </a:cubicBezTo>
                <a:close/>
                <a:moveTo>
                  <a:pt x="16406" y="20849"/>
                </a:moveTo>
                <a:cubicBezTo>
                  <a:pt x="16380" y="20849"/>
                  <a:pt x="16370" y="20874"/>
                  <a:pt x="16380" y="20913"/>
                </a:cubicBezTo>
                <a:cubicBezTo>
                  <a:pt x="16390" y="20948"/>
                  <a:pt x="16401" y="20978"/>
                  <a:pt x="16406" y="20978"/>
                </a:cubicBezTo>
                <a:cubicBezTo>
                  <a:pt x="16410" y="20978"/>
                  <a:pt x="16422" y="20948"/>
                  <a:pt x="16431" y="20913"/>
                </a:cubicBezTo>
                <a:cubicBezTo>
                  <a:pt x="16442" y="20874"/>
                  <a:pt x="16432" y="20849"/>
                  <a:pt x="16406" y="20849"/>
                </a:cubicBezTo>
                <a:close/>
                <a:moveTo>
                  <a:pt x="3707" y="20850"/>
                </a:moveTo>
                <a:cubicBezTo>
                  <a:pt x="3704" y="20850"/>
                  <a:pt x="3708" y="20868"/>
                  <a:pt x="3716" y="20905"/>
                </a:cubicBezTo>
                <a:cubicBezTo>
                  <a:pt x="3726" y="20949"/>
                  <a:pt x="3735" y="21007"/>
                  <a:pt x="3736" y="21035"/>
                </a:cubicBezTo>
                <a:cubicBezTo>
                  <a:pt x="3738" y="21071"/>
                  <a:pt x="3742" y="21069"/>
                  <a:pt x="3753" y="21032"/>
                </a:cubicBezTo>
                <a:cubicBezTo>
                  <a:pt x="3761" y="21003"/>
                  <a:pt x="3752" y="20946"/>
                  <a:pt x="3733" y="20904"/>
                </a:cubicBezTo>
                <a:cubicBezTo>
                  <a:pt x="3717" y="20868"/>
                  <a:pt x="3709" y="20850"/>
                  <a:pt x="3707" y="20850"/>
                </a:cubicBezTo>
                <a:close/>
                <a:moveTo>
                  <a:pt x="5216" y="20850"/>
                </a:moveTo>
                <a:cubicBezTo>
                  <a:pt x="5215" y="20846"/>
                  <a:pt x="5203" y="20858"/>
                  <a:pt x="5179" y="20886"/>
                </a:cubicBezTo>
                <a:cubicBezTo>
                  <a:pt x="5151" y="20918"/>
                  <a:pt x="5127" y="20966"/>
                  <a:pt x="5127" y="20990"/>
                </a:cubicBezTo>
                <a:cubicBezTo>
                  <a:pt x="5127" y="21015"/>
                  <a:pt x="5130" y="21026"/>
                  <a:pt x="5135" y="21016"/>
                </a:cubicBezTo>
                <a:cubicBezTo>
                  <a:pt x="5140" y="21006"/>
                  <a:pt x="5163" y="20960"/>
                  <a:pt x="5187" y="20913"/>
                </a:cubicBezTo>
                <a:cubicBezTo>
                  <a:pt x="5207" y="20873"/>
                  <a:pt x="5218" y="20854"/>
                  <a:pt x="5216" y="20850"/>
                </a:cubicBezTo>
                <a:close/>
                <a:moveTo>
                  <a:pt x="15740" y="20852"/>
                </a:moveTo>
                <a:cubicBezTo>
                  <a:pt x="15723" y="20856"/>
                  <a:pt x="15700" y="20881"/>
                  <a:pt x="15676" y="20924"/>
                </a:cubicBezTo>
                <a:cubicBezTo>
                  <a:pt x="15640" y="20990"/>
                  <a:pt x="15641" y="20992"/>
                  <a:pt x="15682" y="20945"/>
                </a:cubicBezTo>
                <a:cubicBezTo>
                  <a:pt x="15708" y="20916"/>
                  <a:pt x="15738" y="20904"/>
                  <a:pt x="15749" y="20920"/>
                </a:cubicBezTo>
                <a:cubicBezTo>
                  <a:pt x="15760" y="20935"/>
                  <a:pt x="15769" y="20926"/>
                  <a:pt x="15769" y="20898"/>
                </a:cubicBezTo>
                <a:cubicBezTo>
                  <a:pt x="15769" y="20862"/>
                  <a:pt x="15758" y="20847"/>
                  <a:pt x="15740" y="20852"/>
                </a:cubicBezTo>
                <a:close/>
                <a:moveTo>
                  <a:pt x="15389" y="20853"/>
                </a:moveTo>
                <a:cubicBezTo>
                  <a:pt x="15375" y="20856"/>
                  <a:pt x="15352" y="20877"/>
                  <a:pt x="15331" y="20908"/>
                </a:cubicBezTo>
                <a:cubicBezTo>
                  <a:pt x="15290" y="20969"/>
                  <a:pt x="15288" y="20980"/>
                  <a:pt x="15324" y="20969"/>
                </a:cubicBezTo>
                <a:cubicBezTo>
                  <a:pt x="15358" y="20959"/>
                  <a:pt x="15372" y="21013"/>
                  <a:pt x="15383" y="21212"/>
                </a:cubicBezTo>
                <a:lnTo>
                  <a:pt x="15397" y="21469"/>
                </a:lnTo>
                <a:lnTo>
                  <a:pt x="15406" y="21175"/>
                </a:lnTo>
                <a:cubicBezTo>
                  <a:pt x="15412" y="21013"/>
                  <a:pt x="15408" y="20871"/>
                  <a:pt x="15399" y="20857"/>
                </a:cubicBezTo>
                <a:cubicBezTo>
                  <a:pt x="15396" y="20854"/>
                  <a:pt x="15393" y="20852"/>
                  <a:pt x="15389" y="20853"/>
                </a:cubicBezTo>
                <a:close/>
                <a:moveTo>
                  <a:pt x="279" y="20869"/>
                </a:moveTo>
                <a:cubicBezTo>
                  <a:pt x="273" y="20866"/>
                  <a:pt x="270" y="20890"/>
                  <a:pt x="270" y="20934"/>
                </a:cubicBezTo>
                <a:cubicBezTo>
                  <a:pt x="270" y="20993"/>
                  <a:pt x="276" y="21017"/>
                  <a:pt x="284" y="20988"/>
                </a:cubicBezTo>
                <a:cubicBezTo>
                  <a:pt x="293" y="20958"/>
                  <a:pt x="293" y="20911"/>
                  <a:pt x="284" y="20881"/>
                </a:cubicBezTo>
                <a:cubicBezTo>
                  <a:pt x="282" y="20874"/>
                  <a:pt x="280" y="20870"/>
                  <a:pt x="279" y="20869"/>
                </a:cubicBezTo>
                <a:close/>
                <a:moveTo>
                  <a:pt x="4212" y="20873"/>
                </a:moveTo>
                <a:cubicBezTo>
                  <a:pt x="4210" y="20870"/>
                  <a:pt x="4207" y="20871"/>
                  <a:pt x="4203" y="20874"/>
                </a:cubicBezTo>
                <a:cubicBezTo>
                  <a:pt x="4189" y="20887"/>
                  <a:pt x="4178" y="20934"/>
                  <a:pt x="4178" y="20979"/>
                </a:cubicBezTo>
                <a:cubicBezTo>
                  <a:pt x="4178" y="21095"/>
                  <a:pt x="4198" y="21083"/>
                  <a:pt x="4215" y="20957"/>
                </a:cubicBezTo>
                <a:cubicBezTo>
                  <a:pt x="4221" y="20913"/>
                  <a:pt x="4219" y="20881"/>
                  <a:pt x="4212" y="20873"/>
                </a:cubicBezTo>
                <a:close/>
                <a:moveTo>
                  <a:pt x="5653" y="20880"/>
                </a:moveTo>
                <a:cubicBezTo>
                  <a:pt x="5642" y="20885"/>
                  <a:pt x="5631" y="20934"/>
                  <a:pt x="5631" y="21023"/>
                </a:cubicBezTo>
                <a:cubicBezTo>
                  <a:pt x="5631" y="21093"/>
                  <a:pt x="5642" y="21148"/>
                  <a:pt x="5655" y="21148"/>
                </a:cubicBezTo>
                <a:cubicBezTo>
                  <a:pt x="5669" y="21148"/>
                  <a:pt x="5679" y="21082"/>
                  <a:pt x="5678" y="21002"/>
                </a:cubicBezTo>
                <a:cubicBezTo>
                  <a:pt x="5677" y="20914"/>
                  <a:pt x="5665" y="20875"/>
                  <a:pt x="5653" y="20880"/>
                </a:cubicBezTo>
                <a:close/>
                <a:moveTo>
                  <a:pt x="16" y="20924"/>
                </a:moveTo>
                <a:cubicBezTo>
                  <a:pt x="9" y="20920"/>
                  <a:pt x="5" y="20998"/>
                  <a:pt x="6" y="21148"/>
                </a:cubicBezTo>
                <a:cubicBezTo>
                  <a:pt x="6" y="21365"/>
                  <a:pt x="12" y="21421"/>
                  <a:pt x="24" y="21320"/>
                </a:cubicBezTo>
                <a:cubicBezTo>
                  <a:pt x="42" y="21176"/>
                  <a:pt x="48" y="21170"/>
                  <a:pt x="169" y="21170"/>
                </a:cubicBezTo>
                <a:cubicBezTo>
                  <a:pt x="238" y="21170"/>
                  <a:pt x="295" y="21150"/>
                  <a:pt x="295" y="21127"/>
                </a:cubicBezTo>
                <a:cubicBezTo>
                  <a:pt x="295" y="21103"/>
                  <a:pt x="239" y="21084"/>
                  <a:pt x="170" y="21084"/>
                </a:cubicBezTo>
                <a:cubicBezTo>
                  <a:pt x="54" y="21084"/>
                  <a:pt x="42" y="21073"/>
                  <a:pt x="24" y="20955"/>
                </a:cubicBezTo>
                <a:cubicBezTo>
                  <a:pt x="21" y="20935"/>
                  <a:pt x="19" y="20925"/>
                  <a:pt x="16" y="20924"/>
                </a:cubicBezTo>
                <a:close/>
                <a:moveTo>
                  <a:pt x="13795" y="20924"/>
                </a:moveTo>
                <a:cubicBezTo>
                  <a:pt x="13792" y="20925"/>
                  <a:pt x="13790" y="20935"/>
                  <a:pt x="13787" y="20955"/>
                </a:cubicBezTo>
                <a:cubicBezTo>
                  <a:pt x="13770" y="21068"/>
                  <a:pt x="13755" y="21084"/>
                  <a:pt x="13664" y="21084"/>
                </a:cubicBezTo>
                <a:cubicBezTo>
                  <a:pt x="13573" y="21084"/>
                  <a:pt x="13559" y="21068"/>
                  <a:pt x="13542" y="20955"/>
                </a:cubicBezTo>
                <a:cubicBezTo>
                  <a:pt x="13539" y="20935"/>
                  <a:pt x="13537" y="20926"/>
                  <a:pt x="13534" y="20925"/>
                </a:cubicBezTo>
                <a:cubicBezTo>
                  <a:pt x="13527" y="20922"/>
                  <a:pt x="13523" y="21000"/>
                  <a:pt x="13524" y="21148"/>
                </a:cubicBezTo>
                <a:cubicBezTo>
                  <a:pt x="13524" y="21365"/>
                  <a:pt x="13530" y="21421"/>
                  <a:pt x="13542" y="21320"/>
                </a:cubicBezTo>
                <a:cubicBezTo>
                  <a:pt x="13559" y="21182"/>
                  <a:pt x="13569" y="21170"/>
                  <a:pt x="13664" y="21170"/>
                </a:cubicBezTo>
                <a:cubicBezTo>
                  <a:pt x="13759" y="21170"/>
                  <a:pt x="13770" y="21182"/>
                  <a:pt x="13787" y="21320"/>
                </a:cubicBezTo>
                <a:cubicBezTo>
                  <a:pt x="13799" y="21421"/>
                  <a:pt x="13805" y="21365"/>
                  <a:pt x="13805" y="21148"/>
                </a:cubicBezTo>
                <a:cubicBezTo>
                  <a:pt x="13806" y="21000"/>
                  <a:pt x="13801" y="20921"/>
                  <a:pt x="13795" y="20924"/>
                </a:cubicBezTo>
                <a:close/>
                <a:moveTo>
                  <a:pt x="2406" y="20978"/>
                </a:moveTo>
                <a:cubicBezTo>
                  <a:pt x="2367" y="20978"/>
                  <a:pt x="2371" y="20992"/>
                  <a:pt x="2423" y="21045"/>
                </a:cubicBezTo>
                <a:cubicBezTo>
                  <a:pt x="2472" y="21094"/>
                  <a:pt x="2490" y="21157"/>
                  <a:pt x="2492" y="21290"/>
                </a:cubicBezTo>
                <a:cubicBezTo>
                  <a:pt x="2496" y="21481"/>
                  <a:pt x="2508" y="21441"/>
                  <a:pt x="2525" y="21184"/>
                </a:cubicBezTo>
                <a:cubicBezTo>
                  <a:pt x="2530" y="21097"/>
                  <a:pt x="2526" y="21034"/>
                  <a:pt x="2514" y="21045"/>
                </a:cubicBezTo>
                <a:cubicBezTo>
                  <a:pt x="2502" y="21055"/>
                  <a:pt x="2484" y="21044"/>
                  <a:pt x="2474" y="21020"/>
                </a:cubicBezTo>
                <a:cubicBezTo>
                  <a:pt x="2463" y="20997"/>
                  <a:pt x="2433" y="20978"/>
                  <a:pt x="2406" y="20978"/>
                </a:cubicBezTo>
                <a:close/>
                <a:moveTo>
                  <a:pt x="6477" y="20978"/>
                </a:moveTo>
                <a:cubicBezTo>
                  <a:pt x="6462" y="20978"/>
                  <a:pt x="6475" y="21005"/>
                  <a:pt x="6506" y="21038"/>
                </a:cubicBezTo>
                <a:cubicBezTo>
                  <a:pt x="6538" y="21072"/>
                  <a:pt x="6570" y="21090"/>
                  <a:pt x="6578" y="21079"/>
                </a:cubicBezTo>
                <a:cubicBezTo>
                  <a:pt x="6594" y="21055"/>
                  <a:pt x="6518" y="20979"/>
                  <a:pt x="6477" y="20978"/>
                </a:cubicBezTo>
                <a:close/>
                <a:moveTo>
                  <a:pt x="17061" y="20978"/>
                </a:moveTo>
                <a:cubicBezTo>
                  <a:pt x="17045" y="20978"/>
                  <a:pt x="17058" y="21005"/>
                  <a:pt x="17090" y="21038"/>
                </a:cubicBezTo>
                <a:cubicBezTo>
                  <a:pt x="17122" y="21072"/>
                  <a:pt x="17154" y="21090"/>
                  <a:pt x="17162" y="21079"/>
                </a:cubicBezTo>
                <a:cubicBezTo>
                  <a:pt x="17178" y="21055"/>
                  <a:pt x="17102" y="20979"/>
                  <a:pt x="17061" y="20978"/>
                </a:cubicBezTo>
                <a:close/>
                <a:moveTo>
                  <a:pt x="2611" y="20979"/>
                </a:moveTo>
                <a:cubicBezTo>
                  <a:pt x="2578" y="20981"/>
                  <a:pt x="2585" y="20994"/>
                  <a:pt x="2630" y="21020"/>
                </a:cubicBezTo>
                <a:cubicBezTo>
                  <a:pt x="2685" y="21052"/>
                  <a:pt x="2697" y="21096"/>
                  <a:pt x="2701" y="21265"/>
                </a:cubicBezTo>
                <a:lnTo>
                  <a:pt x="2706" y="21469"/>
                </a:lnTo>
                <a:lnTo>
                  <a:pt x="2718" y="21285"/>
                </a:lnTo>
                <a:cubicBezTo>
                  <a:pt x="2730" y="21087"/>
                  <a:pt x="2691" y="20975"/>
                  <a:pt x="2611" y="20979"/>
                </a:cubicBezTo>
                <a:close/>
                <a:moveTo>
                  <a:pt x="6257" y="20984"/>
                </a:moveTo>
                <a:cubicBezTo>
                  <a:pt x="6256" y="20986"/>
                  <a:pt x="6267" y="20997"/>
                  <a:pt x="6290" y="21019"/>
                </a:cubicBezTo>
                <a:cubicBezTo>
                  <a:pt x="6326" y="21052"/>
                  <a:pt x="6344" y="21128"/>
                  <a:pt x="6347" y="21267"/>
                </a:cubicBezTo>
                <a:lnTo>
                  <a:pt x="6352" y="21469"/>
                </a:lnTo>
                <a:lnTo>
                  <a:pt x="6364" y="21299"/>
                </a:lnTo>
                <a:cubicBezTo>
                  <a:pt x="6371" y="21205"/>
                  <a:pt x="6389" y="21107"/>
                  <a:pt x="6403" y="21082"/>
                </a:cubicBezTo>
                <a:cubicBezTo>
                  <a:pt x="6420" y="21052"/>
                  <a:pt x="6417" y="21033"/>
                  <a:pt x="6394" y="21032"/>
                </a:cubicBezTo>
                <a:cubicBezTo>
                  <a:pt x="6373" y="21031"/>
                  <a:pt x="6330" y="21017"/>
                  <a:pt x="6297" y="21001"/>
                </a:cubicBezTo>
                <a:cubicBezTo>
                  <a:pt x="6271" y="20987"/>
                  <a:pt x="6258" y="20981"/>
                  <a:pt x="6257" y="20984"/>
                </a:cubicBezTo>
                <a:close/>
                <a:moveTo>
                  <a:pt x="16840" y="20984"/>
                </a:moveTo>
                <a:cubicBezTo>
                  <a:pt x="16839" y="20986"/>
                  <a:pt x="16850" y="20997"/>
                  <a:pt x="16873" y="21019"/>
                </a:cubicBezTo>
                <a:cubicBezTo>
                  <a:pt x="16909" y="21052"/>
                  <a:pt x="16927" y="21128"/>
                  <a:pt x="16930" y="21267"/>
                </a:cubicBezTo>
                <a:lnTo>
                  <a:pt x="16935" y="21469"/>
                </a:lnTo>
                <a:lnTo>
                  <a:pt x="16947" y="21299"/>
                </a:lnTo>
                <a:cubicBezTo>
                  <a:pt x="16953" y="21205"/>
                  <a:pt x="16971" y="21107"/>
                  <a:pt x="16986" y="21082"/>
                </a:cubicBezTo>
                <a:cubicBezTo>
                  <a:pt x="17003" y="21052"/>
                  <a:pt x="16999" y="21033"/>
                  <a:pt x="16976" y="21032"/>
                </a:cubicBezTo>
                <a:cubicBezTo>
                  <a:pt x="16956" y="21031"/>
                  <a:pt x="16914" y="21017"/>
                  <a:pt x="16881" y="21001"/>
                </a:cubicBezTo>
                <a:cubicBezTo>
                  <a:pt x="16854" y="20987"/>
                  <a:pt x="16841" y="20981"/>
                  <a:pt x="16840" y="20984"/>
                </a:cubicBezTo>
                <a:close/>
                <a:moveTo>
                  <a:pt x="2310" y="21020"/>
                </a:moveTo>
                <a:cubicBezTo>
                  <a:pt x="2294" y="21020"/>
                  <a:pt x="2281" y="21049"/>
                  <a:pt x="2281" y="21084"/>
                </a:cubicBezTo>
                <a:cubicBezTo>
                  <a:pt x="2281" y="21120"/>
                  <a:pt x="2287" y="21148"/>
                  <a:pt x="2293" y="21148"/>
                </a:cubicBezTo>
                <a:cubicBezTo>
                  <a:pt x="2299" y="21148"/>
                  <a:pt x="2312" y="21120"/>
                  <a:pt x="2321" y="21084"/>
                </a:cubicBezTo>
                <a:cubicBezTo>
                  <a:pt x="2331" y="21049"/>
                  <a:pt x="2325" y="21020"/>
                  <a:pt x="2310" y="21020"/>
                </a:cubicBezTo>
                <a:close/>
                <a:moveTo>
                  <a:pt x="6182" y="21020"/>
                </a:moveTo>
                <a:cubicBezTo>
                  <a:pt x="6144" y="21020"/>
                  <a:pt x="6135" y="21063"/>
                  <a:pt x="6139" y="21245"/>
                </a:cubicBezTo>
                <a:cubicBezTo>
                  <a:pt x="6144" y="21446"/>
                  <a:pt x="6146" y="21452"/>
                  <a:pt x="6157" y="21299"/>
                </a:cubicBezTo>
                <a:cubicBezTo>
                  <a:pt x="6164" y="21205"/>
                  <a:pt x="6183" y="21104"/>
                  <a:pt x="6200" y="21074"/>
                </a:cubicBezTo>
                <a:cubicBezTo>
                  <a:pt x="6223" y="21035"/>
                  <a:pt x="6218" y="21020"/>
                  <a:pt x="6182" y="21020"/>
                </a:cubicBezTo>
                <a:close/>
                <a:moveTo>
                  <a:pt x="16766" y="21020"/>
                </a:moveTo>
                <a:cubicBezTo>
                  <a:pt x="16727" y="21020"/>
                  <a:pt x="16719" y="21063"/>
                  <a:pt x="16723" y="21245"/>
                </a:cubicBezTo>
                <a:cubicBezTo>
                  <a:pt x="16727" y="21446"/>
                  <a:pt x="16729" y="21452"/>
                  <a:pt x="16740" y="21299"/>
                </a:cubicBezTo>
                <a:cubicBezTo>
                  <a:pt x="16746" y="21205"/>
                  <a:pt x="16766" y="21104"/>
                  <a:pt x="16783" y="21074"/>
                </a:cubicBezTo>
                <a:cubicBezTo>
                  <a:pt x="16806" y="21035"/>
                  <a:pt x="16801" y="21020"/>
                  <a:pt x="16766" y="21020"/>
                </a:cubicBezTo>
                <a:close/>
                <a:moveTo>
                  <a:pt x="449" y="21049"/>
                </a:moveTo>
                <a:cubicBezTo>
                  <a:pt x="445" y="21050"/>
                  <a:pt x="443" y="21053"/>
                  <a:pt x="443" y="21059"/>
                </a:cubicBezTo>
                <a:cubicBezTo>
                  <a:pt x="443" y="21081"/>
                  <a:pt x="468" y="21112"/>
                  <a:pt x="498" y="21126"/>
                </a:cubicBezTo>
                <a:cubicBezTo>
                  <a:pt x="529" y="21139"/>
                  <a:pt x="578" y="21189"/>
                  <a:pt x="606" y="21235"/>
                </a:cubicBezTo>
                <a:cubicBezTo>
                  <a:pt x="671" y="21338"/>
                  <a:pt x="628" y="21434"/>
                  <a:pt x="507" y="21461"/>
                </a:cubicBezTo>
                <a:lnTo>
                  <a:pt x="428" y="21478"/>
                </a:lnTo>
                <a:lnTo>
                  <a:pt x="507" y="21485"/>
                </a:lnTo>
                <a:cubicBezTo>
                  <a:pt x="581" y="21491"/>
                  <a:pt x="680" y="21400"/>
                  <a:pt x="680" y="21326"/>
                </a:cubicBezTo>
                <a:cubicBezTo>
                  <a:pt x="680" y="21273"/>
                  <a:pt x="610" y="21169"/>
                  <a:pt x="524" y="21091"/>
                </a:cubicBezTo>
                <a:cubicBezTo>
                  <a:pt x="490" y="21061"/>
                  <a:pt x="462" y="21045"/>
                  <a:pt x="449" y="21049"/>
                </a:cubicBezTo>
                <a:close/>
                <a:moveTo>
                  <a:pt x="5109" y="21074"/>
                </a:moveTo>
                <a:cubicBezTo>
                  <a:pt x="5095" y="21075"/>
                  <a:pt x="5095" y="21113"/>
                  <a:pt x="5106" y="21209"/>
                </a:cubicBezTo>
                <a:cubicBezTo>
                  <a:pt x="5115" y="21297"/>
                  <a:pt x="5139" y="21398"/>
                  <a:pt x="5159" y="21431"/>
                </a:cubicBezTo>
                <a:cubicBezTo>
                  <a:pt x="5242" y="21576"/>
                  <a:pt x="5375" y="21454"/>
                  <a:pt x="5359" y="21248"/>
                </a:cubicBezTo>
                <a:cubicBezTo>
                  <a:pt x="5351" y="21146"/>
                  <a:pt x="5335" y="21126"/>
                  <a:pt x="5259" y="21124"/>
                </a:cubicBezTo>
                <a:cubicBezTo>
                  <a:pt x="5209" y="21123"/>
                  <a:pt x="5150" y="21105"/>
                  <a:pt x="5128" y="21085"/>
                </a:cubicBezTo>
                <a:cubicBezTo>
                  <a:pt x="5120" y="21078"/>
                  <a:pt x="5114" y="21074"/>
                  <a:pt x="5109" y="21074"/>
                </a:cubicBezTo>
                <a:close/>
                <a:moveTo>
                  <a:pt x="1443" y="21097"/>
                </a:moveTo>
                <a:cubicBezTo>
                  <a:pt x="1427" y="21110"/>
                  <a:pt x="1390" y="21159"/>
                  <a:pt x="1348" y="21228"/>
                </a:cubicBezTo>
                <a:cubicBezTo>
                  <a:pt x="1291" y="21319"/>
                  <a:pt x="1244" y="21406"/>
                  <a:pt x="1244" y="21421"/>
                </a:cubicBezTo>
                <a:cubicBezTo>
                  <a:pt x="1244" y="21436"/>
                  <a:pt x="1258" y="21449"/>
                  <a:pt x="1275" y="21449"/>
                </a:cubicBezTo>
                <a:cubicBezTo>
                  <a:pt x="1292" y="21449"/>
                  <a:pt x="1299" y="21432"/>
                  <a:pt x="1291" y="21412"/>
                </a:cubicBezTo>
                <a:cubicBezTo>
                  <a:pt x="1282" y="21392"/>
                  <a:pt x="1315" y="21321"/>
                  <a:pt x="1363" y="21254"/>
                </a:cubicBezTo>
                <a:cubicBezTo>
                  <a:pt x="1412" y="21187"/>
                  <a:pt x="1451" y="21116"/>
                  <a:pt x="1451" y="21097"/>
                </a:cubicBezTo>
                <a:cubicBezTo>
                  <a:pt x="1451" y="21092"/>
                  <a:pt x="1448" y="21093"/>
                  <a:pt x="1443" y="21097"/>
                </a:cubicBezTo>
                <a:close/>
                <a:moveTo>
                  <a:pt x="16357" y="21100"/>
                </a:moveTo>
                <a:cubicBezTo>
                  <a:pt x="16346" y="21106"/>
                  <a:pt x="16321" y="21175"/>
                  <a:pt x="16288" y="21290"/>
                </a:cubicBezTo>
                <a:cubicBezTo>
                  <a:pt x="16263" y="21377"/>
                  <a:pt x="16249" y="21449"/>
                  <a:pt x="16258" y="21449"/>
                </a:cubicBezTo>
                <a:cubicBezTo>
                  <a:pt x="16272" y="21449"/>
                  <a:pt x="16362" y="21160"/>
                  <a:pt x="16362" y="21114"/>
                </a:cubicBezTo>
                <a:cubicBezTo>
                  <a:pt x="16362" y="21102"/>
                  <a:pt x="16360" y="21098"/>
                  <a:pt x="16357" y="21100"/>
                </a:cubicBezTo>
                <a:close/>
                <a:moveTo>
                  <a:pt x="5767" y="21106"/>
                </a:moveTo>
                <a:cubicBezTo>
                  <a:pt x="5751" y="21106"/>
                  <a:pt x="5763" y="21132"/>
                  <a:pt x="5793" y="21164"/>
                </a:cubicBezTo>
                <a:cubicBezTo>
                  <a:pt x="5830" y="21204"/>
                  <a:pt x="5842" y="21255"/>
                  <a:pt x="5832" y="21333"/>
                </a:cubicBezTo>
                <a:cubicBezTo>
                  <a:pt x="5824" y="21395"/>
                  <a:pt x="5829" y="21435"/>
                  <a:pt x="5843" y="21422"/>
                </a:cubicBezTo>
                <a:cubicBezTo>
                  <a:pt x="5908" y="21364"/>
                  <a:pt x="5847" y="21106"/>
                  <a:pt x="5767" y="21106"/>
                </a:cubicBezTo>
                <a:close/>
                <a:moveTo>
                  <a:pt x="3771" y="21121"/>
                </a:moveTo>
                <a:cubicBezTo>
                  <a:pt x="3768" y="21126"/>
                  <a:pt x="3766" y="21142"/>
                  <a:pt x="3766" y="21167"/>
                </a:cubicBezTo>
                <a:cubicBezTo>
                  <a:pt x="3764" y="21212"/>
                  <a:pt x="3771" y="21236"/>
                  <a:pt x="3781" y="21222"/>
                </a:cubicBezTo>
                <a:cubicBezTo>
                  <a:pt x="3791" y="21208"/>
                  <a:pt x="3792" y="21171"/>
                  <a:pt x="3783" y="21140"/>
                </a:cubicBezTo>
                <a:cubicBezTo>
                  <a:pt x="3778" y="21123"/>
                  <a:pt x="3775" y="21117"/>
                  <a:pt x="3771" y="21121"/>
                </a:cubicBezTo>
                <a:close/>
                <a:moveTo>
                  <a:pt x="3890" y="21121"/>
                </a:moveTo>
                <a:cubicBezTo>
                  <a:pt x="3887" y="21126"/>
                  <a:pt x="3885" y="21142"/>
                  <a:pt x="3884" y="21167"/>
                </a:cubicBezTo>
                <a:cubicBezTo>
                  <a:pt x="3883" y="21212"/>
                  <a:pt x="3890" y="21236"/>
                  <a:pt x="3900" y="21222"/>
                </a:cubicBezTo>
                <a:cubicBezTo>
                  <a:pt x="3910" y="21208"/>
                  <a:pt x="3911" y="21171"/>
                  <a:pt x="3902" y="21140"/>
                </a:cubicBezTo>
                <a:cubicBezTo>
                  <a:pt x="3897" y="21123"/>
                  <a:pt x="3893" y="21117"/>
                  <a:pt x="3890" y="21121"/>
                </a:cubicBezTo>
                <a:close/>
                <a:moveTo>
                  <a:pt x="4157" y="21121"/>
                </a:moveTo>
                <a:cubicBezTo>
                  <a:pt x="4154" y="21126"/>
                  <a:pt x="4152" y="21142"/>
                  <a:pt x="4151" y="21167"/>
                </a:cubicBezTo>
                <a:cubicBezTo>
                  <a:pt x="4150" y="21212"/>
                  <a:pt x="4156" y="21236"/>
                  <a:pt x="4166" y="21222"/>
                </a:cubicBezTo>
                <a:cubicBezTo>
                  <a:pt x="4176" y="21208"/>
                  <a:pt x="4178" y="21171"/>
                  <a:pt x="4169" y="21140"/>
                </a:cubicBezTo>
                <a:cubicBezTo>
                  <a:pt x="4164" y="21123"/>
                  <a:pt x="4160" y="21117"/>
                  <a:pt x="4157" y="21121"/>
                </a:cubicBezTo>
                <a:close/>
                <a:moveTo>
                  <a:pt x="281" y="21269"/>
                </a:moveTo>
                <a:cubicBezTo>
                  <a:pt x="275" y="21261"/>
                  <a:pt x="271" y="21288"/>
                  <a:pt x="271" y="21341"/>
                </a:cubicBezTo>
                <a:cubicBezTo>
                  <a:pt x="270" y="21412"/>
                  <a:pt x="276" y="21446"/>
                  <a:pt x="284" y="21417"/>
                </a:cubicBezTo>
                <a:cubicBezTo>
                  <a:pt x="293" y="21388"/>
                  <a:pt x="293" y="21330"/>
                  <a:pt x="285" y="21289"/>
                </a:cubicBezTo>
                <a:cubicBezTo>
                  <a:pt x="284" y="21278"/>
                  <a:pt x="282" y="21271"/>
                  <a:pt x="281" y="21269"/>
                </a:cubicBezTo>
                <a:close/>
                <a:moveTo>
                  <a:pt x="3837" y="21292"/>
                </a:moveTo>
                <a:cubicBezTo>
                  <a:pt x="3792" y="21292"/>
                  <a:pt x="3777" y="21368"/>
                  <a:pt x="3812" y="21418"/>
                </a:cubicBezTo>
                <a:cubicBezTo>
                  <a:pt x="3838" y="21456"/>
                  <a:pt x="3881" y="21411"/>
                  <a:pt x="3881" y="21346"/>
                </a:cubicBezTo>
                <a:cubicBezTo>
                  <a:pt x="3881" y="21316"/>
                  <a:pt x="3862" y="21292"/>
                  <a:pt x="3837" y="21292"/>
                </a:cubicBezTo>
                <a:close/>
                <a:moveTo>
                  <a:pt x="4104" y="21292"/>
                </a:moveTo>
                <a:cubicBezTo>
                  <a:pt x="4059" y="21292"/>
                  <a:pt x="4044" y="21368"/>
                  <a:pt x="4079" y="21418"/>
                </a:cubicBezTo>
                <a:cubicBezTo>
                  <a:pt x="4105" y="21456"/>
                  <a:pt x="4148" y="21411"/>
                  <a:pt x="4148" y="21346"/>
                </a:cubicBezTo>
                <a:cubicBezTo>
                  <a:pt x="4148" y="21316"/>
                  <a:pt x="4129" y="21292"/>
                  <a:pt x="4104" y="21292"/>
                </a:cubicBezTo>
                <a:close/>
                <a:moveTo>
                  <a:pt x="5483" y="21405"/>
                </a:moveTo>
                <a:cubicBezTo>
                  <a:pt x="5466" y="21405"/>
                  <a:pt x="5453" y="21425"/>
                  <a:pt x="5453" y="21449"/>
                </a:cubicBezTo>
                <a:cubicBezTo>
                  <a:pt x="5453" y="21472"/>
                  <a:pt x="5466" y="21490"/>
                  <a:pt x="5483" y="21490"/>
                </a:cubicBezTo>
                <a:cubicBezTo>
                  <a:pt x="5499" y="21490"/>
                  <a:pt x="5512" y="21472"/>
                  <a:pt x="5512" y="21449"/>
                </a:cubicBezTo>
                <a:cubicBezTo>
                  <a:pt x="5512" y="21425"/>
                  <a:pt x="5499" y="21405"/>
                  <a:pt x="5483" y="21405"/>
                </a:cubicBezTo>
                <a:close/>
                <a:moveTo>
                  <a:pt x="4382" y="21453"/>
                </a:moveTo>
                <a:cubicBezTo>
                  <a:pt x="4366" y="21453"/>
                  <a:pt x="4348" y="21457"/>
                  <a:pt x="4334" y="21462"/>
                </a:cubicBezTo>
                <a:cubicBezTo>
                  <a:pt x="4305" y="21473"/>
                  <a:pt x="4322" y="21482"/>
                  <a:pt x="4371" y="21483"/>
                </a:cubicBezTo>
                <a:cubicBezTo>
                  <a:pt x="4420" y="21484"/>
                  <a:pt x="4443" y="21475"/>
                  <a:pt x="4423" y="21463"/>
                </a:cubicBezTo>
                <a:cubicBezTo>
                  <a:pt x="4413" y="21458"/>
                  <a:pt x="4398" y="21454"/>
                  <a:pt x="4382" y="21453"/>
                </a:cubicBezTo>
                <a:close/>
                <a:moveTo>
                  <a:pt x="5716" y="21453"/>
                </a:moveTo>
                <a:cubicBezTo>
                  <a:pt x="5700" y="21453"/>
                  <a:pt x="5682" y="21457"/>
                  <a:pt x="5668" y="21462"/>
                </a:cubicBezTo>
                <a:cubicBezTo>
                  <a:pt x="5639" y="21473"/>
                  <a:pt x="5655" y="21482"/>
                  <a:pt x="5704" y="21483"/>
                </a:cubicBezTo>
                <a:cubicBezTo>
                  <a:pt x="5753" y="21484"/>
                  <a:pt x="5777" y="21475"/>
                  <a:pt x="5757" y="21463"/>
                </a:cubicBezTo>
                <a:cubicBezTo>
                  <a:pt x="5747" y="21458"/>
                  <a:pt x="5732" y="21454"/>
                  <a:pt x="5716" y="21453"/>
                </a:cubicBezTo>
                <a:close/>
                <a:moveTo>
                  <a:pt x="14491" y="21453"/>
                </a:moveTo>
                <a:cubicBezTo>
                  <a:pt x="14474" y="21453"/>
                  <a:pt x="14458" y="21457"/>
                  <a:pt x="14443" y="21462"/>
                </a:cubicBezTo>
                <a:cubicBezTo>
                  <a:pt x="14415" y="21473"/>
                  <a:pt x="14431" y="21482"/>
                  <a:pt x="14480" y="21483"/>
                </a:cubicBezTo>
                <a:cubicBezTo>
                  <a:pt x="14529" y="21484"/>
                  <a:pt x="14552" y="21475"/>
                  <a:pt x="14532" y="21463"/>
                </a:cubicBezTo>
                <a:cubicBezTo>
                  <a:pt x="14522" y="21458"/>
                  <a:pt x="14507" y="21454"/>
                  <a:pt x="14491" y="21453"/>
                </a:cubicBezTo>
                <a:close/>
              </a:path>
            </a:pathLst>
          </a:custGeom>
          <a:ln w="12700">
            <a:miter lim="400000"/>
          </a:ln>
        </p:spPr>
      </p:pic>
      <p:sp>
        <p:nvSpPr>
          <p:cNvPr id="868" name="Shape 868"/>
          <p:cNvSpPr>
            <a:spLocks noGrp="1"/>
          </p:cNvSpPr>
          <p:nvPr>
            <p:ph type="title"/>
          </p:nvPr>
        </p:nvSpPr>
        <p:spPr>
          <a:xfrm>
            <a:off x="1046085" y="373371"/>
            <a:ext cx="5238720" cy="706215"/>
          </a:xfrm>
          <a:prstGeom prst="rect">
            <a:avLst/>
          </a:prstGeom>
        </p:spPr>
        <p:txBody>
          <a:bodyPr/>
          <a:lstStyle>
            <a:lvl1pPr>
              <a:defRPr sz="4000" u="sng">
                <a:solidFill>
                  <a:srgbClr val="00FDFF"/>
                </a:solidFill>
              </a:defRPr>
            </a:lvl1pPr>
          </a:lstStyle>
          <a:p>
            <a:r>
              <a:t>10m+ Aperture Drivers</a:t>
            </a:r>
          </a:p>
        </p:txBody>
      </p:sp>
      <p:sp>
        <p:nvSpPr>
          <p:cNvPr id="869" name="Shape 869"/>
          <p:cNvSpPr/>
          <p:nvPr/>
        </p:nvSpPr>
        <p:spPr>
          <a:xfrm>
            <a:off x="6636801" y="281978"/>
            <a:ext cx="523872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spcBef>
                <a:spcPts val="0"/>
              </a:spcBef>
              <a:defRPr sz="4000" u="sng">
                <a:solidFill>
                  <a:srgbClr val="C1BAFF"/>
                </a:solidFill>
              </a:defRPr>
            </a:lvl1pPr>
          </a:lstStyle>
          <a:p>
            <a:r>
              <a:t>UV Sensitivity Drivers</a:t>
            </a:r>
          </a:p>
        </p:txBody>
      </p:sp>
      <p:sp>
        <p:nvSpPr>
          <p:cNvPr id="870" name="Shape 870"/>
          <p:cNvSpPr/>
          <p:nvPr/>
        </p:nvSpPr>
        <p:spPr>
          <a:xfrm>
            <a:off x="497686" y="2408558"/>
            <a:ext cx="6058803"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0"/>
              </a:spcBef>
              <a:defRPr sz="2100">
                <a:solidFill>
                  <a:srgbClr val="00FDFF"/>
                </a:solidFill>
              </a:defRPr>
            </a:lvl1pPr>
          </a:lstStyle>
          <a:p>
            <a:r>
              <a:t> Resolve all galaxies to 100 parsec or better, to individual SF regions.</a:t>
            </a:r>
          </a:p>
        </p:txBody>
      </p:sp>
      <p:sp>
        <p:nvSpPr>
          <p:cNvPr id="871" name="Shape 871"/>
          <p:cNvSpPr/>
          <p:nvPr/>
        </p:nvSpPr>
        <p:spPr>
          <a:xfrm>
            <a:off x="6978906" y="3083557"/>
            <a:ext cx="4930592"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353">
              <a:spcBef>
                <a:spcPts val="0"/>
              </a:spcBef>
              <a:defRPr sz="2100">
                <a:solidFill>
                  <a:srgbClr val="C1BAFF"/>
                </a:solidFill>
              </a:defRPr>
            </a:lvl1pPr>
          </a:lstStyle>
          <a:p>
            <a:r>
              <a:t>Detect UV emission from gas accreting into and ejected from galaxies.</a:t>
            </a:r>
          </a:p>
        </p:txBody>
      </p:sp>
      <p:sp>
        <p:nvSpPr>
          <p:cNvPr id="872" name="Shape 872"/>
          <p:cNvSpPr/>
          <p:nvPr/>
        </p:nvSpPr>
        <p:spPr>
          <a:xfrm>
            <a:off x="6978907" y="4979862"/>
            <a:ext cx="4930591" cy="913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spcBef>
                <a:spcPts val="0"/>
              </a:spcBef>
              <a:defRPr sz="2100">
                <a:solidFill>
                  <a:srgbClr val="C1BAFF"/>
                </a:solidFill>
              </a:defRPr>
            </a:lvl1pPr>
          </a:lstStyle>
          <a:p>
            <a:r>
              <a:t>Use UV MOS/IFU to dissect multiphase gas feedback flows in nearby galaxies.</a:t>
            </a:r>
          </a:p>
        </p:txBody>
      </p:sp>
      <p:sp>
        <p:nvSpPr>
          <p:cNvPr id="873" name="Shape 873"/>
          <p:cNvSpPr/>
          <p:nvPr/>
        </p:nvSpPr>
        <p:spPr>
          <a:xfrm>
            <a:off x="514865" y="6136869"/>
            <a:ext cx="6024445"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a:spcBef>
                <a:spcPts val="0"/>
              </a:spcBef>
              <a:defRPr sz="2100">
                <a:solidFill>
                  <a:srgbClr val="00FDFF"/>
                </a:solidFill>
              </a:defRPr>
            </a:pPr>
            <a:r>
              <a:t>Detect transverse motions of virtually any Milky Way star,  Local Group satellites, and giant ellipticals in the Virgo cluster (~15 Mpc). New constraints on nature of Dark Matter.</a:t>
            </a:r>
          </a:p>
        </p:txBody>
      </p:sp>
      <p:sp>
        <p:nvSpPr>
          <p:cNvPr id="874" name="Shape 874"/>
          <p:cNvSpPr/>
          <p:nvPr/>
        </p:nvSpPr>
        <p:spPr>
          <a:xfrm>
            <a:off x="7271344" y="8565189"/>
            <a:ext cx="4606199"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353">
              <a:spcBef>
                <a:spcPts val="0"/>
              </a:spcBef>
              <a:defRPr sz="2100">
                <a:solidFill>
                  <a:srgbClr val="C1BAFF"/>
                </a:solidFill>
              </a:defRPr>
            </a:lvl1pPr>
          </a:lstStyle>
          <a:p>
            <a:r>
              <a:t>Measure protostellar accretion rates from UV continuum and lines out to MCs.</a:t>
            </a:r>
          </a:p>
        </p:txBody>
      </p:sp>
      <p:sp>
        <p:nvSpPr>
          <p:cNvPr id="875" name="Shape 875"/>
          <p:cNvSpPr/>
          <p:nvPr/>
        </p:nvSpPr>
        <p:spPr>
          <a:xfrm>
            <a:off x="514866" y="8412789"/>
            <a:ext cx="6024443"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353">
              <a:spcBef>
                <a:spcPts val="0"/>
              </a:spcBef>
              <a:defRPr sz="2100">
                <a:solidFill>
                  <a:srgbClr val="00FDFF"/>
                </a:solidFill>
              </a:defRPr>
            </a:lvl1pPr>
          </a:lstStyle>
          <a:p>
            <a:r>
              <a:t>Resolve individual stars in young clusters everywhere in the MW and Magellanic Clouds. Galaxy - Gas connection at unprecedented spatial resolution.</a:t>
            </a:r>
          </a:p>
        </p:txBody>
      </p:sp>
      <p:sp>
        <p:nvSpPr>
          <p:cNvPr id="876" name="Shape 876"/>
          <p:cNvSpPr/>
          <p:nvPr/>
        </p:nvSpPr>
        <p:spPr>
          <a:xfrm>
            <a:off x="6978907" y="7331979"/>
            <a:ext cx="493059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2100">
                <a:solidFill>
                  <a:srgbClr val="C1BAFF"/>
                </a:solidFill>
              </a:defRPr>
            </a:lvl1pPr>
          </a:lstStyle>
          <a:p>
            <a:r>
              <a:t>Obtain disk abundances of C, N, O, Si, Fe (from UV lines) that strongly influence planet mass and composition.</a:t>
            </a:r>
          </a:p>
        </p:txBody>
      </p:sp>
      <p:sp>
        <p:nvSpPr>
          <p:cNvPr id="877" name="Shape 877"/>
          <p:cNvSpPr/>
          <p:nvPr/>
        </p:nvSpPr>
        <p:spPr>
          <a:xfrm>
            <a:off x="514865" y="7535179"/>
            <a:ext cx="6024444"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0"/>
              </a:spcBef>
              <a:defRPr sz="2100">
                <a:solidFill>
                  <a:srgbClr val="00FDFF"/>
                </a:solidFill>
              </a:defRPr>
            </a:lvl1pPr>
          </a:lstStyle>
          <a:p>
            <a:r>
              <a:t>Examine protoplanetary disks at ~1-3 AU resolution out to &gt; 100 pc.  Key constraints on planet formation.</a:t>
            </a:r>
          </a:p>
        </p:txBody>
      </p:sp>
      <p:sp>
        <p:nvSpPr>
          <p:cNvPr id="878" name="Shape 878"/>
          <p:cNvSpPr/>
          <p:nvPr/>
        </p:nvSpPr>
        <p:spPr>
          <a:xfrm>
            <a:off x="484986" y="3172470"/>
            <a:ext cx="6058803"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353">
              <a:spcBef>
                <a:spcPts val="0"/>
              </a:spcBef>
              <a:defRPr sz="2100">
                <a:solidFill>
                  <a:srgbClr val="00FDFF"/>
                </a:solidFill>
              </a:defRPr>
            </a:lvl1pPr>
          </a:lstStyle>
          <a:p>
            <a:r>
              <a:t>Identify stellar progenitors and host environments for diverse transients, key to unraveling causes.</a:t>
            </a:r>
          </a:p>
        </p:txBody>
      </p:sp>
      <p:sp>
        <p:nvSpPr>
          <p:cNvPr id="879" name="Shape 879"/>
          <p:cNvSpPr/>
          <p:nvPr/>
        </p:nvSpPr>
        <p:spPr>
          <a:xfrm>
            <a:off x="6877608" y="4198549"/>
            <a:ext cx="4930592"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353">
              <a:spcBef>
                <a:spcPts val="0"/>
              </a:spcBef>
              <a:defRPr sz="2100">
                <a:solidFill>
                  <a:srgbClr val="C1BAFF"/>
                </a:solidFill>
              </a:defRPr>
            </a:lvl1pPr>
          </a:lstStyle>
          <a:p>
            <a:r>
              <a:t>Detect hot plasma ejected by SMBHs acting as feedback on their galaxies.</a:t>
            </a:r>
          </a:p>
        </p:txBody>
      </p:sp>
      <p:sp>
        <p:nvSpPr>
          <p:cNvPr id="880" name="Shape 880"/>
          <p:cNvSpPr/>
          <p:nvPr/>
        </p:nvSpPr>
        <p:spPr>
          <a:xfrm>
            <a:off x="480507" y="3936383"/>
            <a:ext cx="6058802"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353">
              <a:spcBef>
                <a:spcPts val="0"/>
              </a:spcBef>
              <a:defRPr sz="2100">
                <a:solidFill>
                  <a:srgbClr val="00FDFF"/>
                </a:solidFill>
              </a:defRPr>
            </a:lvl1pPr>
          </a:lstStyle>
          <a:p>
            <a:r>
              <a:t>Reach &gt; 100s of background QSOs/AGN for outflow and IGM/CGM studies. Stringent and unique test of cosmological structure formation models.</a:t>
            </a:r>
          </a:p>
        </p:txBody>
      </p:sp>
      <p:sp>
        <p:nvSpPr>
          <p:cNvPr id="881" name="Shape 881"/>
          <p:cNvSpPr/>
          <p:nvPr/>
        </p:nvSpPr>
        <p:spPr>
          <a:xfrm>
            <a:off x="458244" y="1267821"/>
            <a:ext cx="6058803"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spcBef>
                <a:spcPts val="0"/>
              </a:spcBef>
              <a:defRPr sz="2100">
                <a:solidFill>
                  <a:srgbClr val="00FDFF"/>
                </a:solidFill>
              </a:defRPr>
            </a:lvl1pPr>
          </a:lstStyle>
          <a:p>
            <a:r>
              <a:t>Characterize upwards of 30-50 exoEarth candidates. Obtain statistically significant constraint on eta-habitable and eta-life, even in presence of null result.</a:t>
            </a:r>
          </a:p>
        </p:txBody>
      </p:sp>
      <p:sp>
        <p:nvSpPr>
          <p:cNvPr id="882" name="Shape 882"/>
          <p:cNvSpPr/>
          <p:nvPr/>
        </p:nvSpPr>
        <p:spPr>
          <a:xfrm>
            <a:off x="532680" y="5066682"/>
            <a:ext cx="6058802" cy="10434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sz="2100">
                <a:solidFill>
                  <a:srgbClr val="00FDFF"/>
                </a:solidFill>
              </a:defRPr>
            </a:pPr>
            <a:r>
              <a:t>Resolve stellar pops down to 1 M</a:t>
            </a:r>
            <a:r>
              <a:rPr baseline="-5999"/>
              <a:t>⦿</a:t>
            </a:r>
            <a:r>
              <a:t> out to the nearest ellipticals. Definitive understanding of the stellar IMF.</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6" name="Group 886"/>
          <p:cNvGrpSpPr/>
          <p:nvPr/>
        </p:nvGrpSpPr>
        <p:grpSpPr>
          <a:xfrm>
            <a:off x="245445" y="2110743"/>
            <a:ext cx="9809455" cy="7030714"/>
            <a:chOff x="0" y="0"/>
            <a:chExt cx="9809453" cy="7030713"/>
          </a:xfrm>
        </p:grpSpPr>
        <p:sp>
          <p:nvSpPr>
            <p:cNvPr id="884" name="Shape 884"/>
            <p:cNvSpPr/>
            <p:nvPr/>
          </p:nvSpPr>
          <p:spPr>
            <a:xfrm>
              <a:off x="0" y="0"/>
              <a:ext cx="9809454" cy="70307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pic>
          <p:nvPicPr>
            <p:cNvPr id="885" name="angres_vs_wavelength.pdf"/>
            <p:cNvPicPr>
              <a:picLocks noChangeAspect="1"/>
            </p:cNvPicPr>
            <p:nvPr/>
          </p:nvPicPr>
          <p:blipFill>
            <a:blip r:embed="rId3">
              <a:extLst/>
            </a:blip>
            <a:stretch>
              <a:fillRect/>
            </a:stretch>
          </p:blipFill>
          <p:spPr>
            <a:xfrm>
              <a:off x="55699" y="51765"/>
              <a:ext cx="9698056" cy="6927183"/>
            </a:xfrm>
            <a:prstGeom prst="rect">
              <a:avLst/>
            </a:prstGeom>
            <a:ln w="63500" cap="flat">
              <a:solidFill>
                <a:srgbClr val="FFFFFF"/>
              </a:solidFill>
              <a:prstDash val="solid"/>
              <a:miter lim="400000"/>
            </a:ln>
            <a:effectLst/>
          </p:spPr>
        </p:pic>
      </p:grpSp>
      <p:sp>
        <p:nvSpPr>
          <p:cNvPr id="887" name="Shape 887"/>
          <p:cNvSpPr>
            <a:spLocks noGrp="1"/>
          </p:cNvSpPr>
          <p:nvPr>
            <p:ph type="title"/>
          </p:nvPr>
        </p:nvSpPr>
        <p:spPr>
          <a:xfrm>
            <a:off x="459611" y="285414"/>
            <a:ext cx="10464801" cy="1647509"/>
          </a:xfrm>
          <a:prstGeom prst="rect">
            <a:avLst/>
          </a:prstGeom>
        </p:spPr>
        <p:txBody>
          <a:bodyPr/>
          <a:lstStyle/>
          <a:p>
            <a:pPr algn="l">
              <a:defRPr sz="5300"/>
            </a:pPr>
            <a:r>
              <a:t>HDST in Context: </a:t>
            </a:r>
          </a:p>
          <a:p>
            <a:pPr algn="l">
              <a:defRPr sz="5300"/>
            </a:pPr>
            <a:r>
              <a:t>Synergy with Other Facilities</a:t>
            </a:r>
          </a:p>
        </p:txBody>
      </p:sp>
      <p:sp>
        <p:nvSpPr>
          <p:cNvPr id="888" name="Shape 888"/>
          <p:cNvSpPr/>
          <p:nvPr/>
        </p:nvSpPr>
        <p:spPr>
          <a:xfrm>
            <a:off x="9580880" y="2684779"/>
            <a:ext cx="3161884" cy="1"/>
          </a:xfrm>
          <a:prstGeom prst="line">
            <a:avLst/>
          </a:prstGeom>
          <a:ln w="25400">
            <a:solidFill>
              <a:srgbClr val="A6AAA8">
                <a:alpha val="45058"/>
              </a:srgbClr>
            </a:solidFill>
            <a:custDash>
              <a:ds d="200000" sp="200000"/>
            </a:custDash>
            <a:miter lim="400000"/>
          </a:ln>
        </p:spPr>
        <p:txBody>
          <a:bodyPr lIns="50800" tIns="50800" rIns="50800" bIns="50800" anchor="ct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889" name="Shape 889"/>
          <p:cNvSpPr/>
          <p:nvPr/>
        </p:nvSpPr>
        <p:spPr>
          <a:xfrm>
            <a:off x="9580880" y="4183379"/>
            <a:ext cx="3161884" cy="1"/>
          </a:xfrm>
          <a:prstGeom prst="line">
            <a:avLst/>
          </a:prstGeom>
          <a:ln w="25400">
            <a:solidFill>
              <a:srgbClr val="A6AAA8">
                <a:alpha val="45058"/>
              </a:srgbClr>
            </a:solidFill>
            <a:custDash>
              <a:ds d="200000" sp="200000"/>
            </a:custDash>
            <a:miter lim="400000"/>
          </a:ln>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890" name="Shape 890"/>
          <p:cNvSpPr/>
          <p:nvPr/>
        </p:nvSpPr>
        <p:spPr>
          <a:xfrm>
            <a:off x="9580880" y="5732779"/>
            <a:ext cx="3161884" cy="1"/>
          </a:xfrm>
          <a:prstGeom prst="line">
            <a:avLst/>
          </a:prstGeom>
          <a:ln w="25400">
            <a:solidFill>
              <a:srgbClr val="A6AAA8">
                <a:alpha val="45058"/>
              </a:srgbClr>
            </a:solidFill>
            <a:custDash>
              <a:ds d="200000" sp="200000"/>
            </a:custDash>
            <a:miter lim="400000"/>
          </a:ln>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891" name="Shape 891"/>
          <p:cNvSpPr/>
          <p:nvPr/>
        </p:nvSpPr>
        <p:spPr>
          <a:xfrm>
            <a:off x="9580880" y="7269480"/>
            <a:ext cx="3161884" cy="1"/>
          </a:xfrm>
          <a:prstGeom prst="line">
            <a:avLst/>
          </a:prstGeom>
          <a:ln w="25400">
            <a:solidFill>
              <a:srgbClr val="A6AAA8">
                <a:alpha val="45058"/>
              </a:srgbClr>
            </a:solidFill>
            <a:custDash>
              <a:ds d="200000" sp="200000"/>
            </a:custDash>
            <a:miter lim="400000"/>
          </a:ln>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892" name="Shape 892"/>
          <p:cNvSpPr/>
          <p:nvPr/>
        </p:nvSpPr>
        <p:spPr>
          <a:xfrm>
            <a:off x="10164560" y="834389"/>
            <a:ext cx="1211140" cy="191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000">
                <a:solidFill>
                  <a:srgbClr val="FF2600"/>
                </a:solidFill>
              </a:defRPr>
            </a:pPr>
            <a:r>
              <a:t>Spatial Resolution at z=2</a:t>
            </a:r>
          </a:p>
          <a:p>
            <a:pPr>
              <a:defRPr sz="2000">
                <a:solidFill>
                  <a:srgbClr val="FF2600"/>
                </a:solidFill>
              </a:defRPr>
            </a:pPr>
            <a:endParaRPr/>
          </a:p>
          <a:p>
            <a:pPr>
              <a:defRPr sz="2000">
                <a:solidFill>
                  <a:srgbClr val="FF2600"/>
                </a:solidFill>
              </a:defRPr>
            </a:pPr>
            <a:r>
              <a:t>85 kpc</a:t>
            </a:r>
          </a:p>
        </p:txBody>
      </p:sp>
      <p:sp>
        <p:nvSpPr>
          <p:cNvPr id="893" name="Shape 893"/>
          <p:cNvSpPr/>
          <p:nvPr/>
        </p:nvSpPr>
        <p:spPr>
          <a:xfrm>
            <a:off x="10164560" y="3859529"/>
            <a:ext cx="1211140"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FF2600"/>
                </a:solidFill>
              </a:defRPr>
            </a:lvl1pPr>
          </a:lstStyle>
          <a:p>
            <a:r>
              <a:t>8.5 kpc</a:t>
            </a:r>
          </a:p>
        </p:txBody>
      </p:sp>
      <p:sp>
        <p:nvSpPr>
          <p:cNvPr id="894" name="Shape 894"/>
          <p:cNvSpPr/>
          <p:nvPr/>
        </p:nvSpPr>
        <p:spPr>
          <a:xfrm>
            <a:off x="10164560" y="5408929"/>
            <a:ext cx="1211140"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FF2600"/>
                </a:solidFill>
              </a:defRPr>
            </a:lvl1pPr>
          </a:lstStyle>
          <a:p>
            <a:r>
              <a:t>850 pc</a:t>
            </a:r>
          </a:p>
        </p:txBody>
      </p:sp>
      <p:sp>
        <p:nvSpPr>
          <p:cNvPr id="895" name="Shape 895"/>
          <p:cNvSpPr/>
          <p:nvPr/>
        </p:nvSpPr>
        <p:spPr>
          <a:xfrm>
            <a:off x="10164560" y="6945629"/>
            <a:ext cx="1211140"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FF2600"/>
                </a:solidFill>
              </a:defRPr>
            </a:lvl1pPr>
          </a:lstStyle>
          <a:p>
            <a:r>
              <a:t>85 pc</a:t>
            </a:r>
          </a:p>
        </p:txBody>
      </p:sp>
      <p:sp>
        <p:nvSpPr>
          <p:cNvPr id="896" name="Shape 896"/>
          <p:cNvSpPr/>
          <p:nvPr/>
        </p:nvSpPr>
        <p:spPr>
          <a:xfrm>
            <a:off x="11485360" y="834389"/>
            <a:ext cx="1211140" cy="191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000">
                <a:solidFill>
                  <a:schemeClr val="accent1">
                    <a:hueOff val="-136794"/>
                    <a:satOff val="-2150"/>
                    <a:lumOff val="15693"/>
                  </a:schemeClr>
                </a:solidFill>
              </a:defRPr>
            </a:pPr>
            <a:r>
              <a:t>Spatial Resolution at 1 Mpc</a:t>
            </a:r>
          </a:p>
          <a:p>
            <a:pPr>
              <a:defRPr sz="2000">
                <a:solidFill>
                  <a:schemeClr val="accent1">
                    <a:hueOff val="-136794"/>
                    <a:satOff val="-2150"/>
                    <a:lumOff val="15693"/>
                  </a:schemeClr>
                </a:solidFill>
              </a:defRPr>
            </a:pPr>
            <a:endParaRPr/>
          </a:p>
          <a:p>
            <a:pPr>
              <a:defRPr sz="2000">
                <a:solidFill>
                  <a:schemeClr val="accent1">
                    <a:hueOff val="-136794"/>
                    <a:satOff val="-2150"/>
                    <a:lumOff val="15693"/>
                  </a:schemeClr>
                </a:solidFill>
              </a:defRPr>
            </a:pPr>
            <a:r>
              <a:t>50 pc</a:t>
            </a:r>
          </a:p>
        </p:txBody>
      </p:sp>
      <p:sp>
        <p:nvSpPr>
          <p:cNvPr id="897" name="Shape 897"/>
          <p:cNvSpPr/>
          <p:nvPr/>
        </p:nvSpPr>
        <p:spPr>
          <a:xfrm>
            <a:off x="11485360" y="3859529"/>
            <a:ext cx="1211140"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chemeClr val="accent1">
                    <a:hueOff val="-136794"/>
                    <a:satOff val="-2150"/>
                    <a:lumOff val="15693"/>
                  </a:schemeClr>
                </a:solidFill>
              </a:defRPr>
            </a:lvl1pPr>
          </a:lstStyle>
          <a:p>
            <a:r>
              <a:t>5 pc</a:t>
            </a:r>
          </a:p>
        </p:txBody>
      </p:sp>
      <p:sp>
        <p:nvSpPr>
          <p:cNvPr id="898" name="Shape 898"/>
          <p:cNvSpPr/>
          <p:nvPr/>
        </p:nvSpPr>
        <p:spPr>
          <a:xfrm>
            <a:off x="11376577" y="5408929"/>
            <a:ext cx="1623295"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chemeClr val="accent1">
                    <a:hueOff val="-136794"/>
                    <a:satOff val="-2150"/>
                    <a:lumOff val="15693"/>
                  </a:schemeClr>
                </a:solidFill>
              </a:defRPr>
            </a:lvl1pPr>
          </a:lstStyle>
          <a:p>
            <a:r>
              <a:t>1.6 light years</a:t>
            </a:r>
          </a:p>
        </p:txBody>
      </p:sp>
      <p:sp>
        <p:nvSpPr>
          <p:cNvPr id="899" name="Shape 899"/>
          <p:cNvSpPr/>
          <p:nvPr/>
        </p:nvSpPr>
        <p:spPr>
          <a:xfrm>
            <a:off x="11485360" y="6945629"/>
            <a:ext cx="1211140" cy="39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chemeClr val="accent1">
                    <a:hueOff val="-136794"/>
                    <a:satOff val="-2150"/>
                    <a:lumOff val="15693"/>
                  </a:schemeClr>
                </a:solidFill>
              </a:defRPr>
            </a:lvl1pPr>
          </a:lstStyle>
          <a:p>
            <a:r>
              <a:t>10,300 AU</a:t>
            </a:r>
          </a:p>
        </p:txBody>
      </p:sp>
      <p:sp>
        <p:nvSpPr>
          <p:cNvPr id="900" name="Shape 900"/>
          <p:cNvSpPr/>
          <p:nvPr/>
        </p:nvSpPr>
        <p:spPr>
          <a:xfrm>
            <a:off x="1093710" y="6670754"/>
            <a:ext cx="8808733" cy="1317461"/>
          </a:xfrm>
          <a:prstGeom prst="roundRect">
            <a:avLst>
              <a:gd name="adj" fmla="val 14460"/>
            </a:avLst>
          </a:prstGeom>
          <a:ln w="25400">
            <a:solidFill>
              <a:srgbClr val="A6AAA8"/>
            </a:solidFill>
            <a:miter lim="400000"/>
          </a:ln>
          <a:effectLst>
            <a:outerShdw blurRad="63500" dist="25400" dir="5400000" rotWithShape="0">
              <a:srgbClr val="000000">
                <a:alpha val="50000"/>
              </a:srgbClr>
            </a:outerShdw>
          </a:effectLst>
        </p:spPr>
        <p:txBody>
          <a:bodyPr lIns="50800" tIns="50800" rIns="50800" bIns="50800" anchor="ct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900"/>
                                        </p:tgtEl>
                                        <p:attrNameLst>
                                          <p:attrName>style.visibility</p:attrName>
                                        </p:attrNameLst>
                                      </p:cBhvr>
                                      <p:to>
                                        <p:strVal val="visible"/>
                                      </p:to>
                                    </p:set>
                                    <p:animEffect transition="in" filter="box(out)">
                                      <p:cBhvr>
                                        <p:cTn id="7" dur="1500"/>
                                        <p:tgtEl>
                                          <p:spTgt spid="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02" name="LUVOIR_quarter_view.png"/>
          <p:cNvPicPr>
            <a:picLocks noChangeAspect="1"/>
          </p:cNvPicPr>
          <p:nvPr/>
        </p:nvPicPr>
        <p:blipFill>
          <a:blip r:embed="rId3">
            <a:extLst/>
          </a:blip>
          <a:srcRect l="33" r="33"/>
          <a:stretch>
            <a:fillRect/>
          </a:stretch>
        </p:blipFill>
        <p:spPr>
          <a:xfrm>
            <a:off x="2189888" y="1869448"/>
            <a:ext cx="6283553" cy="3088632"/>
          </a:xfrm>
          <a:prstGeom prst="rect">
            <a:avLst/>
          </a:prstGeom>
          <a:ln w="12700">
            <a:miter lim="400000"/>
          </a:ln>
        </p:spPr>
      </p:pic>
      <p:pic>
        <p:nvPicPr>
          <p:cNvPr id="903" name="LUVOIR_rearview.png"/>
          <p:cNvPicPr>
            <a:picLocks noChangeAspect="1"/>
          </p:cNvPicPr>
          <p:nvPr/>
        </p:nvPicPr>
        <p:blipFill>
          <a:blip r:embed="rId4">
            <a:extLst/>
          </a:blip>
          <a:srcRect l="64" r="64"/>
          <a:stretch>
            <a:fillRect/>
          </a:stretch>
        </p:blipFill>
        <p:spPr>
          <a:xfrm>
            <a:off x="8287822" y="1381759"/>
            <a:ext cx="2928819" cy="3576321"/>
          </a:xfrm>
          <a:prstGeom prst="rect">
            <a:avLst/>
          </a:prstGeom>
          <a:ln w="12700">
            <a:miter lim="400000"/>
          </a:ln>
        </p:spPr>
      </p:pic>
      <p:pic>
        <p:nvPicPr>
          <p:cNvPr id="904" name="LUVOIR_sideview.png"/>
          <p:cNvPicPr>
            <a:picLocks noChangeAspect="1"/>
          </p:cNvPicPr>
          <p:nvPr/>
        </p:nvPicPr>
        <p:blipFill>
          <a:blip r:embed="rId5">
            <a:extLst/>
          </a:blip>
          <a:srcRect t="70" b="70"/>
          <a:stretch>
            <a:fillRect/>
          </a:stretch>
        </p:blipFill>
        <p:spPr>
          <a:xfrm>
            <a:off x="1950719" y="5039359"/>
            <a:ext cx="9208492" cy="3251201"/>
          </a:xfrm>
          <a:prstGeom prst="rect">
            <a:avLst/>
          </a:prstGeom>
          <a:ln w="12700">
            <a:miter lim="400000"/>
          </a:ln>
        </p:spPr>
      </p:pic>
      <p:sp>
        <p:nvSpPr>
          <p:cNvPr id="905" name="Shape 905"/>
          <p:cNvSpPr/>
          <p:nvPr/>
        </p:nvSpPr>
        <p:spPr>
          <a:xfrm flipH="1">
            <a:off x="7071360" y="7148571"/>
            <a:ext cx="954117" cy="247909"/>
          </a:xfrm>
          <a:prstGeom prst="line">
            <a:avLst/>
          </a:prstGeom>
          <a:ln w="3175">
            <a:solidFill>
              <a:srgbClr val="FFD479"/>
            </a:solidFill>
            <a:tailEnd type="stealth"/>
          </a:ln>
        </p:spPr>
        <p:txBody>
          <a:bodyPr lIns="48767" tIns="48767" rIns="48767" bIns="48767"/>
          <a:lstStyle/>
          <a:p>
            <a:pPr defTabSz="1300480">
              <a:spcBef>
                <a:spcPts val="0"/>
              </a:spcBef>
              <a:defRPr sz="2400">
                <a:solidFill>
                  <a:srgbClr val="000000"/>
                </a:solidFill>
                <a:latin typeface="Arial"/>
                <a:ea typeface="Arial"/>
                <a:cs typeface="Arial"/>
                <a:sym typeface="Arial"/>
              </a:defRPr>
            </a:pPr>
            <a:endParaRPr/>
          </a:p>
        </p:txBody>
      </p:sp>
      <p:sp>
        <p:nvSpPr>
          <p:cNvPr id="906" name="Shape 906"/>
          <p:cNvSpPr/>
          <p:nvPr/>
        </p:nvSpPr>
        <p:spPr>
          <a:xfrm>
            <a:off x="7916179" y="6436513"/>
            <a:ext cx="4929044" cy="37884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300480">
              <a:spcBef>
                <a:spcPts val="0"/>
              </a:spcBef>
              <a:defRPr sz="2000" b="1">
                <a:solidFill>
                  <a:srgbClr val="FFD479"/>
                </a:solidFill>
                <a:latin typeface="Times New Roman"/>
                <a:ea typeface="Times New Roman"/>
                <a:cs typeface="Times New Roman"/>
                <a:sym typeface="Times New Roman"/>
              </a:defRPr>
            </a:lvl1pPr>
          </a:lstStyle>
          <a:p>
            <a:r>
              <a:t>Active Wavefront Sensing &amp; Control System</a:t>
            </a:r>
          </a:p>
        </p:txBody>
      </p:sp>
      <p:sp>
        <p:nvSpPr>
          <p:cNvPr id="907" name="Shape 907"/>
          <p:cNvSpPr/>
          <p:nvPr/>
        </p:nvSpPr>
        <p:spPr>
          <a:xfrm>
            <a:off x="3251199" y="3901439"/>
            <a:ext cx="3311768" cy="621226"/>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spcBef>
                <a:spcPts val="0"/>
              </a:spcBef>
              <a:defRPr sz="1800" b="1">
                <a:solidFill>
                  <a:srgbClr val="FFD479"/>
                </a:solidFill>
                <a:latin typeface="Times New Roman"/>
                <a:ea typeface="Times New Roman"/>
                <a:cs typeface="Times New Roman"/>
                <a:sym typeface="Times New Roman"/>
              </a:defRPr>
            </a:pPr>
            <a:r>
              <a:rPr>
                <a:solidFill>
                  <a:srgbClr val="FFFB00"/>
                </a:solidFill>
              </a:rPr>
              <a:t>Thermal Control </a:t>
            </a:r>
          </a:p>
          <a:p>
            <a:pPr defTabSz="1300480">
              <a:spcBef>
                <a:spcPts val="0"/>
              </a:spcBef>
              <a:defRPr sz="1800" b="1">
                <a:solidFill>
                  <a:srgbClr val="FFD479"/>
                </a:solidFill>
                <a:latin typeface="Times New Roman"/>
                <a:ea typeface="Times New Roman"/>
                <a:cs typeface="Times New Roman"/>
                <a:sym typeface="Times New Roman"/>
              </a:defRPr>
            </a:pPr>
            <a:r>
              <a:t>Scattered Light Mitigation</a:t>
            </a:r>
          </a:p>
        </p:txBody>
      </p:sp>
      <p:sp>
        <p:nvSpPr>
          <p:cNvPr id="908" name="Shape 908"/>
          <p:cNvSpPr/>
          <p:nvPr/>
        </p:nvSpPr>
        <p:spPr>
          <a:xfrm>
            <a:off x="7793497" y="5017990"/>
            <a:ext cx="4583365" cy="415868"/>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300480">
              <a:spcBef>
                <a:spcPts val="0"/>
              </a:spcBef>
              <a:defRPr sz="2200" b="1">
                <a:solidFill>
                  <a:srgbClr val="FFD479"/>
                </a:solidFill>
                <a:latin typeface="Times New Roman"/>
                <a:ea typeface="Times New Roman"/>
                <a:cs typeface="Times New Roman"/>
                <a:sym typeface="Times New Roman"/>
              </a:defRPr>
            </a:lvl1pPr>
          </a:lstStyle>
          <a:p>
            <a:r>
              <a:t>Serviceable Instruments and Avionics</a:t>
            </a:r>
          </a:p>
        </p:txBody>
      </p:sp>
      <p:sp>
        <p:nvSpPr>
          <p:cNvPr id="909" name="Shape 909"/>
          <p:cNvSpPr/>
          <p:nvPr/>
        </p:nvSpPr>
        <p:spPr>
          <a:xfrm>
            <a:off x="809340" y="583294"/>
            <a:ext cx="4739350" cy="513152"/>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300480">
              <a:spcBef>
                <a:spcPts val="0"/>
              </a:spcBef>
              <a:defRPr sz="3000" b="1">
                <a:solidFill>
                  <a:srgbClr val="00FDFF"/>
                </a:solidFill>
                <a:latin typeface="Times New Roman"/>
                <a:ea typeface="Times New Roman"/>
                <a:cs typeface="Times New Roman"/>
                <a:sym typeface="Times New Roman"/>
              </a:defRPr>
            </a:lvl1pPr>
          </a:lstStyle>
          <a:p>
            <a:r>
              <a:t>HDST Technologies Needed:</a:t>
            </a:r>
          </a:p>
        </p:txBody>
      </p:sp>
      <p:sp>
        <p:nvSpPr>
          <p:cNvPr id="910" name="Shape 910"/>
          <p:cNvSpPr/>
          <p:nvPr/>
        </p:nvSpPr>
        <p:spPr>
          <a:xfrm flipH="1">
            <a:off x="6971607" y="6197226"/>
            <a:ext cx="954117" cy="247909"/>
          </a:xfrm>
          <a:prstGeom prst="line">
            <a:avLst/>
          </a:prstGeom>
          <a:ln w="3175">
            <a:solidFill>
              <a:srgbClr val="FFD479"/>
            </a:solidFill>
            <a:tailEnd type="stealth"/>
          </a:ln>
        </p:spPr>
        <p:txBody>
          <a:bodyPr lIns="48767" tIns="48767" rIns="48767" bIns="48767"/>
          <a:lstStyle/>
          <a:p>
            <a:pPr defTabSz="1300480">
              <a:spcBef>
                <a:spcPts val="0"/>
              </a:spcBef>
              <a:defRPr sz="2400">
                <a:solidFill>
                  <a:srgbClr val="000000"/>
                </a:solidFill>
                <a:latin typeface="Arial"/>
                <a:ea typeface="Arial"/>
                <a:cs typeface="Arial"/>
                <a:sym typeface="Arial"/>
              </a:defRPr>
            </a:pPr>
            <a:endParaRPr/>
          </a:p>
        </p:txBody>
      </p:sp>
      <p:sp>
        <p:nvSpPr>
          <p:cNvPr id="911" name="Shape 911"/>
          <p:cNvSpPr/>
          <p:nvPr/>
        </p:nvSpPr>
        <p:spPr>
          <a:xfrm>
            <a:off x="7375588" y="5764631"/>
            <a:ext cx="5571727" cy="40370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defTabSz="1300480">
              <a:spcBef>
                <a:spcPts val="0"/>
              </a:spcBef>
              <a:defRPr sz="2100" b="1">
                <a:solidFill>
                  <a:srgbClr val="FFFB00"/>
                </a:solidFill>
                <a:latin typeface="Times New Roman"/>
                <a:ea typeface="Times New Roman"/>
                <a:cs typeface="Times New Roman"/>
                <a:sym typeface="Times New Roman"/>
              </a:defRPr>
            </a:pPr>
            <a:r>
              <a:t>High Performance Coronagraph (10</a:t>
            </a:r>
            <a:r>
              <a:rPr baseline="31999"/>
              <a:t>-10</a:t>
            </a:r>
            <a:r>
              <a:t> contrast)</a:t>
            </a:r>
          </a:p>
        </p:txBody>
      </p:sp>
      <p:sp>
        <p:nvSpPr>
          <p:cNvPr id="912" name="Shape 912"/>
          <p:cNvSpPr/>
          <p:nvPr/>
        </p:nvSpPr>
        <p:spPr>
          <a:xfrm flipH="1">
            <a:off x="5810904" y="1941911"/>
            <a:ext cx="439960" cy="303340"/>
          </a:xfrm>
          <a:prstGeom prst="line">
            <a:avLst/>
          </a:prstGeom>
          <a:ln w="3175">
            <a:solidFill>
              <a:srgbClr val="FFD479"/>
            </a:solidFill>
            <a:tailEnd type="stealth"/>
          </a:ln>
        </p:spPr>
        <p:txBody>
          <a:bodyPr lIns="48767" tIns="48767" rIns="48767" bIns="48767"/>
          <a:lstStyle/>
          <a:p>
            <a:pPr defTabSz="1300480">
              <a:spcBef>
                <a:spcPts val="0"/>
              </a:spcBef>
              <a:defRPr sz="2400">
                <a:solidFill>
                  <a:srgbClr val="000000"/>
                </a:solidFill>
                <a:latin typeface="Arial"/>
                <a:ea typeface="Arial"/>
                <a:cs typeface="Arial"/>
                <a:sym typeface="Arial"/>
              </a:defRPr>
            </a:pPr>
            <a:endParaRPr/>
          </a:p>
        </p:txBody>
      </p:sp>
      <p:sp>
        <p:nvSpPr>
          <p:cNvPr id="913" name="Shape 913"/>
          <p:cNvSpPr/>
          <p:nvPr/>
        </p:nvSpPr>
        <p:spPr>
          <a:xfrm>
            <a:off x="6249939" y="1747519"/>
            <a:ext cx="2399871" cy="415868"/>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300480">
              <a:spcBef>
                <a:spcPts val="0"/>
              </a:spcBef>
              <a:defRPr sz="2200" b="1">
                <a:solidFill>
                  <a:srgbClr val="FFD479"/>
                </a:solidFill>
                <a:latin typeface="Times New Roman"/>
                <a:ea typeface="Times New Roman"/>
                <a:cs typeface="Times New Roman"/>
                <a:sym typeface="Times New Roman"/>
              </a:defRPr>
            </a:lvl1pPr>
          </a:lstStyle>
          <a:p>
            <a:r>
              <a:t>Lightweight Optics</a:t>
            </a:r>
          </a:p>
        </p:txBody>
      </p:sp>
      <p:sp>
        <p:nvSpPr>
          <p:cNvPr id="914" name="Shape 914"/>
          <p:cNvSpPr/>
          <p:nvPr/>
        </p:nvSpPr>
        <p:spPr>
          <a:xfrm flipH="1" flipV="1">
            <a:off x="6991926" y="6512868"/>
            <a:ext cx="914016" cy="86205"/>
          </a:xfrm>
          <a:prstGeom prst="line">
            <a:avLst/>
          </a:prstGeom>
          <a:ln w="3175">
            <a:solidFill>
              <a:srgbClr val="FFD479"/>
            </a:solidFill>
            <a:tailEnd type="stealth"/>
          </a:ln>
        </p:spPr>
        <p:txBody>
          <a:bodyPr lIns="48767" tIns="48767" rIns="48767" bIns="48767"/>
          <a:lstStyle/>
          <a:p>
            <a:pPr defTabSz="1300480">
              <a:spcBef>
                <a:spcPts val="0"/>
              </a:spcBef>
              <a:defRPr sz="2400">
                <a:solidFill>
                  <a:srgbClr val="000000"/>
                </a:solidFill>
                <a:latin typeface="Arial"/>
                <a:ea typeface="Arial"/>
                <a:cs typeface="Arial"/>
                <a:sym typeface="Arial"/>
              </a:defRPr>
            </a:pPr>
            <a:endParaRPr/>
          </a:p>
        </p:txBody>
      </p:sp>
      <p:sp>
        <p:nvSpPr>
          <p:cNvPr id="915" name="Shape 915"/>
          <p:cNvSpPr/>
          <p:nvPr/>
        </p:nvSpPr>
        <p:spPr>
          <a:xfrm>
            <a:off x="8006080" y="6964833"/>
            <a:ext cx="2679407" cy="415868"/>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300480">
              <a:spcBef>
                <a:spcPts val="0"/>
              </a:spcBef>
              <a:defRPr sz="2200" b="1">
                <a:solidFill>
                  <a:srgbClr val="FFFB00"/>
                </a:solidFill>
                <a:latin typeface="Times New Roman"/>
                <a:ea typeface="Times New Roman"/>
                <a:cs typeface="Times New Roman"/>
                <a:sym typeface="Times New Roman"/>
              </a:defRPr>
            </a:lvl1pPr>
          </a:lstStyle>
          <a:p>
            <a:r>
              <a:t>Disturbance Isolation</a:t>
            </a:r>
          </a:p>
        </p:txBody>
      </p:sp>
      <p:sp>
        <p:nvSpPr>
          <p:cNvPr id="916" name="Shape 916"/>
          <p:cNvSpPr/>
          <p:nvPr/>
        </p:nvSpPr>
        <p:spPr>
          <a:xfrm flipH="1">
            <a:off x="7187124" y="8135244"/>
            <a:ext cx="896234" cy="1"/>
          </a:xfrm>
          <a:prstGeom prst="line">
            <a:avLst/>
          </a:prstGeom>
          <a:ln w="3175">
            <a:solidFill>
              <a:srgbClr val="FFD479"/>
            </a:solidFill>
            <a:tailEnd type="stealth"/>
          </a:ln>
        </p:spPr>
        <p:txBody>
          <a:bodyPr lIns="48767" tIns="48767" rIns="48767" bIns="48767"/>
          <a:lstStyle/>
          <a:p>
            <a:pPr defTabSz="1300480">
              <a:spcBef>
                <a:spcPts val="0"/>
              </a:spcBef>
              <a:defRPr sz="2400">
                <a:solidFill>
                  <a:srgbClr val="000000"/>
                </a:solidFill>
                <a:latin typeface="Arial"/>
                <a:ea typeface="Arial"/>
                <a:cs typeface="Arial"/>
                <a:sym typeface="Arial"/>
              </a:defRPr>
            </a:pPr>
            <a:endParaRPr/>
          </a:p>
        </p:txBody>
      </p:sp>
      <p:sp>
        <p:nvSpPr>
          <p:cNvPr id="917" name="Shape 917"/>
          <p:cNvSpPr/>
          <p:nvPr/>
        </p:nvSpPr>
        <p:spPr>
          <a:xfrm>
            <a:off x="8063961" y="7951506"/>
            <a:ext cx="4042437" cy="415868"/>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300480">
              <a:spcBef>
                <a:spcPts val="0"/>
              </a:spcBef>
              <a:defRPr sz="2200" b="1">
                <a:solidFill>
                  <a:srgbClr val="FFD479"/>
                </a:solidFill>
                <a:latin typeface="Times New Roman"/>
                <a:ea typeface="Times New Roman"/>
                <a:cs typeface="Times New Roman"/>
                <a:sym typeface="Times New Roman"/>
              </a:defRPr>
            </a:lvl1pPr>
          </a:lstStyle>
          <a:p>
            <a:r>
              <a:t>Milli-arcsecond Pointing Control</a:t>
            </a:r>
          </a:p>
        </p:txBody>
      </p:sp>
      <p:sp>
        <p:nvSpPr>
          <p:cNvPr id="918" name="Shape 918"/>
          <p:cNvSpPr/>
          <p:nvPr/>
        </p:nvSpPr>
        <p:spPr>
          <a:xfrm flipV="1">
            <a:off x="2646872" y="5089165"/>
            <a:ext cx="630711" cy="934150"/>
          </a:xfrm>
          <a:prstGeom prst="line">
            <a:avLst/>
          </a:prstGeom>
          <a:ln w="3175">
            <a:solidFill>
              <a:srgbClr val="FFD479"/>
            </a:solidFill>
            <a:tailEnd type="stealth"/>
          </a:ln>
        </p:spPr>
        <p:txBody>
          <a:bodyPr lIns="48767" tIns="48767" rIns="48767" bIns="48767"/>
          <a:lstStyle/>
          <a:p>
            <a:pPr defTabSz="1300480">
              <a:spcBef>
                <a:spcPts val="0"/>
              </a:spcBef>
              <a:defRPr sz="2400">
                <a:solidFill>
                  <a:srgbClr val="000000"/>
                </a:solidFill>
                <a:latin typeface="Arial"/>
                <a:ea typeface="Arial"/>
                <a:cs typeface="Arial"/>
                <a:sym typeface="Arial"/>
              </a:defRPr>
            </a:pPr>
            <a:endParaRPr/>
          </a:p>
        </p:txBody>
      </p:sp>
      <p:sp>
        <p:nvSpPr>
          <p:cNvPr id="919" name="Shape 919"/>
          <p:cNvSpPr/>
          <p:nvPr/>
        </p:nvSpPr>
        <p:spPr>
          <a:xfrm>
            <a:off x="291972" y="5964939"/>
            <a:ext cx="3550623" cy="41586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defTabSz="1300480">
              <a:spcBef>
                <a:spcPts val="0"/>
              </a:spcBef>
              <a:defRPr sz="2200" b="1">
                <a:solidFill>
                  <a:srgbClr val="FFD479"/>
                </a:solidFill>
                <a:latin typeface="Times New Roman"/>
                <a:ea typeface="Times New Roman"/>
                <a:cs typeface="Times New Roman"/>
                <a:sym typeface="Times New Roman"/>
              </a:defRPr>
            </a:lvl1pPr>
          </a:lstStyle>
          <a:p>
            <a:r>
              <a:t>Large Deployable Structures</a:t>
            </a:r>
          </a:p>
        </p:txBody>
      </p:sp>
      <p:sp>
        <p:nvSpPr>
          <p:cNvPr id="920" name="Shape 920"/>
          <p:cNvSpPr/>
          <p:nvPr/>
        </p:nvSpPr>
        <p:spPr>
          <a:xfrm flipV="1">
            <a:off x="9176905" y="4462456"/>
            <a:ext cx="414663" cy="414663"/>
          </a:xfrm>
          <a:prstGeom prst="line">
            <a:avLst/>
          </a:prstGeom>
          <a:ln w="3175">
            <a:solidFill>
              <a:srgbClr val="FFD479"/>
            </a:solidFill>
            <a:tailEnd type="stealth"/>
          </a:ln>
        </p:spPr>
        <p:txBody>
          <a:bodyPr lIns="48767" tIns="48767" rIns="48767" bIns="48767"/>
          <a:lstStyle/>
          <a:p>
            <a:pPr defTabSz="1300480">
              <a:spcBef>
                <a:spcPts val="0"/>
              </a:spcBef>
              <a:defRPr sz="2400">
                <a:solidFill>
                  <a:srgbClr val="000000"/>
                </a:solidFill>
                <a:latin typeface="Arial"/>
                <a:ea typeface="Arial"/>
                <a:cs typeface="Arial"/>
                <a:sym typeface="Arial"/>
              </a:defRPr>
            </a:pPr>
            <a:endParaRPr/>
          </a:p>
        </p:txBody>
      </p:sp>
      <p:pic>
        <p:nvPicPr>
          <p:cNvPr id="921" name="starshade.png"/>
          <p:cNvPicPr>
            <a:picLocks noChangeAspect="1"/>
          </p:cNvPicPr>
          <p:nvPr/>
        </p:nvPicPr>
        <p:blipFill>
          <a:blip r:embed="rId6">
            <a:extLst/>
          </a:blip>
          <a:stretch>
            <a:fillRect/>
          </a:stretch>
        </p:blipFill>
        <p:spPr>
          <a:xfrm>
            <a:off x="-30173" y="3485651"/>
            <a:ext cx="2208108" cy="2370668"/>
          </a:xfrm>
          <a:prstGeom prst="rect">
            <a:avLst/>
          </a:prstGeom>
          <a:ln w="12700">
            <a:miter lim="400000"/>
          </a:ln>
        </p:spPr>
      </p:pic>
      <p:sp>
        <p:nvSpPr>
          <p:cNvPr id="922" name="Shape 922"/>
          <p:cNvSpPr/>
          <p:nvPr/>
        </p:nvSpPr>
        <p:spPr>
          <a:xfrm flipH="1" flipV="1">
            <a:off x="1969251" y="5502015"/>
            <a:ext cx="321714" cy="521301"/>
          </a:xfrm>
          <a:prstGeom prst="line">
            <a:avLst/>
          </a:prstGeom>
          <a:ln w="3175">
            <a:solidFill>
              <a:srgbClr val="FFD479"/>
            </a:solidFill>
            <a:tailEnd type="stealth"/>
          </a:ln>
        </p:spPr>
        <p:txBody>
          <a:bodyPr lIns="48767" tIns="48767" rIns="48767" bIns="48767"/>
          <a:lstStyle/>
          <a:p>
            <a:pPr defTabSz="1300480">
              <a:spcBef>
                <a:spcPts val="0"/>
              </a:spcBef>
              <a:defRPr sz="2400">
                <a:solidFill>
                  <a:srgbClr val="000000"/>
                </a:solidFill>
                <a:latin typeface="Arial"/>
                <a:ea typeface="Arial"/>
                <a:cs typeface="Arial"/>
                <a:sym typeface="Arial"/>
              </a:defRPr>
            </a:pPr>
            <a:endParaRPr/>
          </a:p>
        </p:txBody>
      </p:sp>
      <p:sp>
        <p:nvSpPr>
          <p:cNvPr id="923" name="Shape 923"/>
          <p:cNvSpPr/>
          <p:nvPr/>
        </p:nvSpPr>
        <p:spPr>
          <a:xfrm>
            <a:off x="170576" y="2630964"/>
            <a:ext cx="2213377" cy="74606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defTabSz="1300480">
              <a:spcBef>
                <a:spcPts val="0"/>
              </a:spcBef>
              <a:defRPr sz="2200" b="1">
                <a:solidFill>
                  <a:srgbClr val="FFD479"/>
                </a:solidFill>
                <a:latin typeface="Times New Roman"/>
                <a:ea typeface="Times New Roman"/>
                <a:cs typeface="Times New Roman"/>
                <a:sym typeface="Times New Roman"/>
              </a:defRPr>
            </a:pPr>
            <a:r>
              <a:t>Starshade,</a:t>
            </a:r>
          </a:p>
          <a:p>
            <a:pPr defTabSz="1300480">
              <a:spcBef>
                <a:spcPts val="0"/>
              </a:spcBef>
              <a:defRPr sz="2200" b="1">
                <a:solidFill>
                  <a:srgbClr val="FFD479"/>
                </a:solidFill>
                <a:latin typeface="Times New Roman"/>
                <a:ea typeface="Times New Roman"/>
                <a:cs typeface="Times New Roman"/>
                <a:sym typeface="Times New Roman"/>
              </a:defRPr>
            </a:pPr>
            <a:r>
              <a:t>Formation Flying</a:t>
            </a: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hape 925"/>
          <p:cNvSpPr>
            <a:spLocks noGrp="1"/>
          </p:cNvSpPr>
          <p:nvPr>
            <p:ph type="title"/>
          </p:nvPr>
        </p:nvSpPr>
        <p:spPr>
          <a:xfrm>
            <a:off x="146399" y="1187973"/>
            <a:ext cx="12714100" cy="1446602"/>
          </a:xfrm>
          <a:prstGeom prst="rect">
            <a:avLst/>
          </a:prstGeom>
        </p:spPr>
        <p:txBody>
          <a:bodyPr/>
          <a:lstStyle>
            <a:lvl1pPr>
              <a:defRPr sz="7000">
                <a:latin typeface="Calibri"/>
                <a:ea typeface="Calibri"/>
                <a:cs typeface="Calibri"/>
                <a:sym typeface="Calibri"/>
              </a:defRPr>
            </a:lvl1pPr>
          </a:lstStyle>
          <a:p>
            <a:r>
              <a:t>The Path Forward</a:t>
            </a:r>
          </a:p>
        </p:txBody>
      </p:sp>
      <p:sp>
        <p:nvSpPr>
          <p:cNvPr id="926" name="Shape 926"/>
          <p:cNvSpPr/>
          <p:nvPr/>
        </p:nvSpPr>
        <p:spPr>
          <a:xfrm rot="16200000">
            <a:off x="-588800" y="4297835"/>
            <a:ext cx="2979306" cy="6129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spcBef>
                <a:spcPts val="0"/>
              </a:spcBef>
              <a:defRPr sz="3600">
                <a:latin typeface="Calibri"/>
                <a:ea typeface="Calibri"/>
                <a:cs typeface="Calibri"/>
                <a:sym typeface="Calibri"/>
              </a:defRPr>
            </a:lvl1pPr>
          </a:lstStyle>
          <a:p>
            <a:r>
              <a:t>Readiness Level</a:t>
            </a:r>
          </a:p>
        </p:txBody>
      </p:sp>
      <p:sp>
        <p:nvSpPr>
          <p:cNvPr id="927" name="Shape 927"/>
          <p:cNvSpPr/>
          <p:nvPr/>
        </p:nvSpPr>
        <p:spPr>
          <a:xfrm rot="18900000">
            <a:off x="4054338" y="6583871"/>
            <a:ext cx="1391396" cy="4605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spcBef>
                <a:spcPts val="0"/>
              </a:spcBef>
              <a:defRPr sz="2600">
                <a:latin typeface="Calibri"/>
                <a:ea typeface="Calibri"/>
                <a:cs typeface="Calibri"/>
                <a:sym typeface="Calibri"/>
              </a:defRPr>
            </a:lvl1pPr>
          </a:lstStyle>
          <a:p>
            <a:r>
              <a:t>Starshade</a:t>
            </a:r>
          </a:p>
        </p:txBody>
      </p:sp>
      <p:sp>
        <p:nvSpPr>
          <p:cNvPr id="928" name="Shape 928"/>
          <p:cNvSpPr/>
          <p:nvPr/>
        </p:nvSpPr>
        <p:spPr>
          <a:xfrm>
            <a:off x="10554017" y="5129526"/>
            <a:ext cx="395157" cy="395157"/>
          </a:xfrm>
          <a:prstGeom prst="rect">
            <a:avLst/>
          </a:prstGeom>
          <a:solidFill>
            <a:schemeClr val="accent1">
              <a:hueOff val="203473"/>
              <a:lumOff val="-13814"/>
            </a:schemeClr>
          </a:solidFill>
          <a:ln w="12700">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29" name="Shape 929"/>
          <p:cNvSpPr/>
          <p:nvPr/>
        </p:nvSpPr>
        <p:spPr>
          <a:xfrm>
            <a:off x="11071109" y="4976160"/>
            <a:ext cx="1715791" cy="7018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spcBef>
                <a:spcPts val="0"/>
              </a:spcBef>
              <a:defRPr sz="4200">
                <a:latin typeface="Calibri"/>
                <a:ea typeface="Calibri"/>
                <a:cs typeface="Calibri"/>
                <a:sym typeface="Calibri"/>
              </a:defRPr>
            </a:lvl1pPr>
          </a:lstStyle>
          <a:p>
            <a:r>
              <a:t>Current</a:t>
            </a:r>
          </a:p>
        </p:txBody>
      </p:sp>
      <p:sp>
        <p:nvSpPr>
          <p:cNvPr id="930" name="Shape 930"/>
          <p:cNvSpPr/>
          <p:nvPr/>
        </p:nvSpPr>
        <p:spPr>
          <a:xfrm rot="18900000">
            <a:off x="2964423" y="6600023"/>
            <a:ext cx="1144230" cy="4605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spcBef>
                <a:spcPts val="0"/>
              </a:spcBef>
              <a:defRPr sz="2600">
                <a:latin typeface="Calibri"/>
                <a:ea typeface="Calibri"/>
                <a:cs typeface="Calibri"/>
                <a:sym typeface="Calibri"/>
              </a:defRPr>
            </a:lvl1pPr>
          </a:lstStyle>
          <a:p>
            <a:r>
              <a:t>Stability</a:t>
            </a:r>
          </a:p>
        </p:txBody>
      </p:sp>
      <p:sp>
        <p:nvSpPr>
          <p:cNvPr id="931" name="Shape 931"/>
          <p:cNvSpPr/>
          <p:nvPr/>
        </p:nvSpPr>
        <p:spPr>
          <a:xfrm rot="18900000">
            <a:off x="8002512" y="6635461"/>
            <a:ext cx="2282678" cy="8669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lgn="ctr" defTabSz="587022">
              <a:spcBef>
                <a:spcPts val="0"/>
              </a:spcBef>
              <a:defRPr sz="2600">
                <a:latin typeface="Calibri"/>
                <a:ea typeface="Calibri"/>
                <a:cs typeface="Calibri"/>
                <a:sym typeface="Calibri"/>
              </a:defRPr>
            </a:pPr>
            <a:r>
              <a:t>Detector</a:t>
            </a:r>
          </a:p>
          <a:p>
            <a:pPr algn="r" defTabSz="587022">
              <a:spcBef>
                <a:spcPts val="0"/>
              </a:spcBef>
              <a:defRPr sz="2600">
                <a:latin typeface="Calibri"/>
                <a:ea typeface="Calibri"/>
                <a:cs typeface="Calibri"/>
                <a:sym typeface="Calibri"/>
              </a:defRPr>
            </a:pPr>
            <a:r>
              <a:t>(Ultra low noise)</a:t>
            </a:r>
          </a:p>
        </p:txBody>
      </p:sp>
      <p:sp>
        <p:nvSpPr>
          <p:cNvPr id="932" name="Shape 932"/>
          <p:cNvSpPr/>
          <p:nvPr/>
        </p:nvSpPr>
        <p:spPr>
          <a:xfrm>
            <a:off x="1466593" y="5641481"/>
            <a:ext cx="8779072" cy="1"/>
          </a:xfrm>
          <a:prstGeom prst="line">
            <a:avLst/>
          </a:prstGeom>
          <a:ln w="12700">
            <a:solidFill>
              <a:srgbClr val="941100"/>
            </a:solidFill>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33" name="Shape 933"/>
          <p:cNvSpPr/>
          <p:nvPr/>
        </p:nvSpPr>
        <p:spPr>
          <a:xfrm>
            <a:off x="1466593" y="5146322"/>
            <a:ext cx="8779072" cy="1"/>
          </a:xfrm>
          <a:prstGeom prst="line">
            <a:avLst/>
          </a:prstGeom>
          <a:ln w="12700">
            <a:solidFill>
              <a:srgbClr val="FF2600"/>
            </a:solidFill>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34" name="Shape 934"/>
          <p:cNvSpPr/>
          <p:nvPr/>
        </p:nvSpPr>
        <p:spPr>
          <a:xfrm>
            <a:off x="1466593" y="6136640"/>
            <a:ext cx="8779072" cy="1"/>
          </a:xfrm>
          <a:prstGeom prst="line">
            <a:avLst/>
          </a:prstGeom>
          <a:ln w="12700">
            <a:solidFill>
              <a:schemeClr val="accent5">
                <a:hueOff val="243052"/>
                <a:satOff val="19712"/>
                <a:lumOff val="-10957"/>
              </a:schemeClr>
            </a:solidFill>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35" name="Shape 935"/>
          <p:cNvSpPr/>
          <p:nvPr/>
        </p:nvSpPr>
        <p:spPr>
          <a:xfrm>
            <a:off x="1466593" y="3660846"/>
            <a:ext cx="8779072" cy="1"/>
          </a:xfrm>
          <a:prstGeom prst="line">
            <a:avLst/>
          </a:prstGeom>
          <a:ln w="12700">
            <a:solidFill>
              <a:srgbClr val="D4FB79"/>
            </a:solidFill>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36" name="Shape 936"/>
          <p:cNvSpPr/>
          <p:nvPr/>
        </p:nvSpPr>
        <p:spPr>
          <a:xfrm>
            <a:off x="1466593" y="4156004"/>
            <a:ext cx="8779072" cy="1"/>
          </a:xfrm>
          <a:prstGeom prst="line">
            <a:avLst/>
          </a:prstGeom>
          <a:ln w="12700">
            <a:solidFill>
              <a:schemeClr val="accent4">
                <a:hueOff val="102361"/>
                <a:satOff val="14118"/>
                <a:lumOff val="10675"/>
              </a:schemeClr>
            </a:solidFill>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37" name="Shape 937"/>
          <p:cNvSpPr/>
          <p:nvPr/>
        </p:nvSpPr>
        <p:spPr>
          <a:xfrm>
            <a:off x="1466593" y="4651163"/>
            <a:ext cx="8779072" cy="1"/>
          </a:xfrm>
          <a:prstGeom prst="line">
            <a:avLst/>
          </a:prstGeom>
          <a:ln w="12700">
            <a:solidFill>
              <a:srgbClr val="FF7E79"/>
            </a:solidFill>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38" name="Shape 938"/>
          <p:cNvSpPr/>
          <p:nvPr/>
        </p:nvSpPr>
        <p:spPr>
          <a:xfrm>
            <a:off x="1466593" y="3165687"/>
            <a:ext cx="8779072" cy="1"/>
          </a:xfrm>
          <a:prstGeom prst="line">
            <a:avLst/>
          </a:prstGeom>
          <a:ln w="12700">
            <a:solidFill>
              <a:schemeClr val="accent3">
                <a:hueOff val="-499813"/>
                <a:satOff val="-5228"/>
                <a:lumOff val="24899"/>
              </a:schemeClr>
            </a:solidFill>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39" name="Shape 939"/>
          <p:cNvSpPr/>
          <p:nvPr/>
        </p:nvSpPr>
        <p:spPr>
          <a:xfrm>
            <a:off x="5048134" y="4632248"/>
            <a:ext cx="571263" cy="1485426"/>
          </a:xfrm>
          <a:prstGeom prst="rect">
            <a:avLst/>
          </a:prstGeom>
          <a:solidFill>
            <a:schemeClr val="accent1">
              <a:hueOff val="203473"/>
              <a:lumOff val="-13814"/>
            </a:schemeClr>
          </a:solidFill>
          <a:ln w="12700">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40" name="Shape 940"/>
          <p:cNvSpPr/>
          <p:nvPr/>
        </p:nvSpPr>
        <p:spPr>
          <a:xfrm>
            <a:off x="3634743" y="4889154"/>
            <a:ext cx="571263" cy="1228494"/>
          </a:xfrm>
          <a:prstGeom prst="rect">
            <a:avLst/>
          </a:prstGeom>
          <a:solidFill>
            <a:schemeClr val="accent1">
              <a:hueOff val="203473"/>
              <a:lumOff val="-13814"/>
            </a:schemeClr>
          </a:solidFill>
          <a:ln w="12700">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41" name="Shape 941"/>
          <p:cNvSpPr/>
          <p:nvPr/>
        </p:nvSpPr>
        <p:spPr>
          <a:xfrm rot="18900000">
            <a:off x="-41071" y="6955994"/>
            <a:ext cx="3170413" cy="8669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p>
            <a:pPr algn="ctr" defTabSz="587022">
              <a:spcBef>
                <a:spcPts val="0"/>
              </a:spcBef>
              <a:defRPr sz="2600">
                <a:latin typeface="Calibri"/>
                <a:ea typeface="Calibri"/>
                <a:cs typeface="Calibri"/>
                <a:sym typeface="Calibri"/>
              </a:defRPr>
            </a:pPr>
            <a:r>
              <a:t>Coronagraph</a:t>
            </a:r>
          </a:p>
          <a:p>
            <a:pPr algn="ctr" defTabSz="587022">
              <a:spcBef>
                <a:spcPts val="0"/>
              </a:spcBef>
              <a:defRPr sz="2600">
                <a:latin typeface="Calibri"/>
                <a:ea typeface="Calibri"/>
                <a:cs typeface="Calibri"/>
                <a:sym typeface="Calibri"/>
              </a:defRPr>
            </a:pPr>
            <a:r>
              <a:t>(Segmented Telescope)</a:t>
            </a:r>
          </a:p>
        </p:txBody>
      </p:sp>
      <p:sp>
        <p:nvSpPr>
          <p:cNvPr id="942" name="Shape 942"/>
          <p:cNvSpPr/>
          <p:nvPr/>
        </p:nvSpPr>
        <p:spPr>
          <a:xfrm>
            <a:off x="2144577" y="4901508"/>
            <a:ext cx="571263" cy="1228494"/>
          </a:xfrm>
          <a:prstGeom prst="rect">
            <a:avLst/>
          </a:prstGeom>
          <a:solidFill>
            <a:schemeClr val="accent1">
              <a:hueOff val="203473"/>
              <a:lumOff val="-13814"/>
            </a:schemeClr>
          </a:solidFill>
          <a:ln w="12700">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43" name="Shape 943"/>
          <p:cNvSpPr/>
          <p:nvPr/>
        </p:nvSpPr>
        <p:spPr>
          <a:xfrm>
            <a:off x="9293013" y="3666292"/>
            <a:ext cx="571263" cy="2464903"/>
          </a:xfrm>
          <a:prstGeom prst="rect">
            <a:avLst/>
          </a:prstGeom>
          <a:solidFill>
            <a:schemeClr val="accent1">
              <a:hueOff val="203473"/>
              <a:lumOff val="-13814"/>
            </a:schemeClr>
          </a:solidFill>
          <a:ln w="12700">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44" name="Shape 944"/>
          <p:cNvSpPr/>
          <p:nvPr/>
        </p:nvSpPr>
        <p:spPr>
          <a:xfrm rot="18900000">
            <a:off x="5971076" y="6557722"/>
            <a:ext cx="1062647" cy="4605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spcBef>
                <a:spcPts val="0"/>
              </a:spcBef>
              <a:defRPr sz="2600">
                <a:latin typeface="Calibri"/>
                <a:ea typeface="Calibri"/>
                <a:cs typeface="Calibri"/>
                <a:sym typeface="Calibri"/>
              </a:defRPr>
            </a:lvl1pPr>
          </a:lstStyle>
          <a:p>
            <a:r>
              <a:t>Mirrors</a:t>
            </a:r>
          </a:p>
        </p:txBody>
      </p:sp>
      <p:sp>
        <p:nvSpPr>
          <p:cNvPr id="945" name="Shape 945"/>
          <p:cNvSpPr/>
          <p:nvPr/>
        </p:nvSpPr>
        <p:spPr>
          <a:xfrm rot="18900000">
            <a:off x="7162930" y="6583871"/>
            <a:ext cx="1316585" cy="4605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spcBef>
                <a:spcPts val="0"/>
              </a:spcBef>
              <a:defRPr sz="2600">
                <a:latin typeface="Calibri"/>
                <a:ea typeface="Calibri"/>
                <a:cs typeface="Calibri"/>
                <a:sym typeface="Calibri"/>
              </a:defRPr>
            </a:lvl1pPr>
          </a:lstStyle>
          <a:p>
            <a:r>
              <a:t>Structure</a:t>
            </a:r>
          </a:p>
        </p:txBody>
      </p:sp>
      <p:sp>
        <p:nvSpPr>
          <p:cNvPr id="946" name="Shape 946"/>
          <p:cNvSpPr/>
          <p:nvPr/>
        </p:nvSpPr>
        <p:spPr>
          <a:xfrm>
            <a:off x="7982651" y="4141600"/>
            <a:ext cx="571263" cy="1975190"/>
          </a:xfrm>
          <a:prstGeom prst="rect">
            <a:avLst/>
          </a:prstGeom>
          <a:solidFill>
            <a:schemeClr val="accent1">
              <a:hueOff val="203473"/>
              <a:lumOff val="-13814"/>
            </a:schemeClr>
          </a:solidFill>
          <a:ln w="12700">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47" name="Shape 947"/>
          <p:cNvSpPr/>
          <p:nvPr/>
        </p:nvSpPr>
        <p:spPr>
          <a:xfrm>
            <a:off x="6539205" y="4147046"/>
            <a:ext cx="571263" cy="1969744"/>
          </a:xfrm>
          <a:prstGeom prst="rect">
            <a:avLst/>
          </a:prstGeom>
          <a:solidFill>
            <a:schemeClr val="accent1">
              <a:hueOff val="203473"/>
              <a:lumOff val="-13814"/>
            </a:schemeClr>
          </a:solidFill>
          <a:ln w="12700">
            <a:miter lim="400000"/>
          </a:ln>
        </p:spPr>
        <p:txBody>
          <a:bodyPr lIns="27093" tIns="27093" rIns="27093" bIns="27093" anchor="ctr"/>
          <a:lstStyle/>
          <a:p>
            <a:pPr algn="ctr" defTabSz="587022">
              <a:spcBef>
                <a:spcPts val="0"/>
              </a:spcBef>
              <a:defRPr sz="2800">
                <a:effectLst>
                  <a:outerShdw blurRad="38100" dist="12700" dir="5400000" rotWithShape="0">
                    <a:srgbClr val="000000">
                      <a:alpha val="50000"/>
                    </a:srgbClr>
                  </a:outerShdw>
                </a:effectLst>
              </a:defRPr>
            </a:pPr>
            <a:endParaRPr/>
          </a:p>
        </p:txBody>
      </p:sp>
      <p:grpSp>
        <p:nvGrpSpPr>
          <p:cNvPr id="956" name="Group 956"/>
          <p:cNvGrpSpPr/>
          <p:nvPr/>
        </p:nvGrpSpPr>
        <p:grpSpPr>
          <a:xfrm>
            <a:off x="2144577" y="3329397"/>
            <a:ext cx="10513779" cy="1690637"/>
            <a:chOff x="0" y="0"/>
            <a:chExt cx="10513778" cy="1690635"/>
          </a:xfrm>
        </p:grpSpPr>
        <p:sp>
          <p:nvSpPr>
            <p:cNvPr id="948" name="Shape 948"/>
            <p:cNvSpPr/>
            <p:nvPr/>
          </p:nvSpPr>
          <p:spPr>
            <a:xfrm>
              <a:off x="8409440" y="1123064"/>
              <a:ext cx="395156" cy="395157"/>
            </a:xfrm>
            <a:prstGeom prst="rect">
              <a:avLst/>
            </a:prstGeom>
            <a:solidFill>
              <a:schemeClr val="accent1"/>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49" name="Shape 949"/>
            <p:cNvSpPr/>
            <p:nvPr/>
          </p:nvSpPr>
          <p:spPr>
            <a:xfrm>
              <a:off x="9055075" y="950649"/>
              <a:ext cx="1458704" cy="7399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587022">
                <a:spcBef>
                  <a:spcPts val="0"/>
                </a:spcBef>
                <a:defRPr sz="4400">
                  <a:latin typeface="Calibri"/>
                  <a:ea typeface="Calibri"/>
                  <a:cs typeface="Calibri"/>
                  <a:sym typeface="Calibri"/>
                </a:defRPr>
              </a:lvl1pPr>
            </a:lstStyle>
            <a:p>
              <a:r>
                <a:t>2019?</a:t>
              </a:r>
            </a:p>
          </p:txBody>
        </p:sp>
        <p:sp>
          <p:nvSpPr>
            <p:cNvPr id="950" name="Shape 950"/>
            <p:cNvSpPr/>
            <p:nvPr/>
          </p:nvSpPr>
          <p:spPr>
            <a:xfrm>
              <a:off x="2906943" y="801597"/>
              <a:ext cx="571263" cy="501228"/>
            </a:xfrm>
            <a:prstGeom prst="rect">
              <a:avLst/>
            </a:prstGeom>
            <a:solidFill>
              <a:schemeClr val="accent1"/>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51" name="Shape 951"/>
            <p:cNvSpPr/>
            <p:nvPr/>
          </p:nvSpPr>
          <p:spPr>
            <a:xfrm>
              <a:off x="1490165" y="446012"/>
              <a:ext cx="571263" cy="1112644"/>
            </a:xfrm>
            <a:prstGeom prst="rect">
              <a:avLst/>
            </a:prstGeom>
            <a:solidFill>
              <a:schemeClr val="accent1"/>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52" name="Shape 952"/>
            <p:cNvSpPr/>
            <p:nvPr/>
          </p:nvSpPr>
          <p:spPr>
            <a:xfrm>
              <a:off x="0" y="551200"/>
              <a:ext cx="571262" cy="1024739"/>
            </a:xfrm>
            <a:prstGeom prst="rect">
              <a:avLst/>
            </a:prstGeom>
            <a:solidFill>
              <a:schemeClr val="accent1"/>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53" name="Shape 953"/>
            <p:cNvSpPr/>
            <p:nvPr/>
          </p:nvSpPr>
          <p:spPr>
            <a:xfrm>
              <a:off x="7148435" y="0"/>
              <a:ext cx="571263" cy="530285"/>
            </a:xfrm>
            <a:prstGeom prst="rect">
              <a:avLst/>
            </a:prstGeom>
            <a:solidFill>
              <a:schemeClr val="accent1"/>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54" name="Shape 954"/>
            <p:cNvSpPr/>
            <p:nvPr/>
          </p:nvSpPr>
          <p:spPr>
            <a:xfrm>
              <a:off x="5838073" y="307236"/>
              <a:ext cx="571263" cy="514774"/>
            </a:xfrm>
            <a:prstGeom prst="rect">
              <a:avLst/>
            </a:prstGeom>
            <a:solidFill>
              <a:schemeClr val="accent1"/>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55" name="Shape 955"/>
            <p:cNvSpPr/>
            <p:nvPr/>
          </p:nvSpPr>
          <p:spPr>
            <a:xfrm>
              <a:off x="4394628" y="299481"/>
              <a:ext cx="571263" cy="530285"/>
            </a:xfrm>
            <a:prstGeom prst="rect">
              <a:avLst/>
            </a:prstGeom>
            <a:solidFill>
              <a:schemeClr val="accent1"/>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grpSp>
      <p:grpSp>
        <p:nvGrpSpPr>
          <p:cNvPr id="965" name="Group 965"/>
          <p:cNvGrpSpPr/>
          <p:nvPr/>
        </p:nvGrpSpPr>
        <p:grpSpPr>
          <a:xfrm>
            <a:off x="2144577" y="2879565"/>
            <a:ext cx="10358564" cy="1446602"/>
            <a:chOff x="0" y="0"/>
            <a:chExt cx="10358562" cy="1446600"/>
          </a:xfrm>
        </p:grpSpPr>
        <p:sp>
          <p:nvSpPr>
            <p:cNvPr id="957" name="Shape 957"/>
            <p:cNvSpPr/>
            <p:nvPr/>
          </p:nvSpPr>
          <p:spPr>
            <a:xfrm>
              <a:off x="8409440" y="898079"/>
              <a:ext cx="395156" cy="395157"/>
            </a:xfrm>
            <a:prstGeom prst="rect">
              <a:avLst/>
            </a:prstGeom>
            <a:solidFill>
              <a:schemeClr val="accent1">
                <a:hueOff val="-136794"/>
                <a:satOff val="-2150"/>
                <a:lumOff val="15693"/>
              </a:schemeClr>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58" name="Shape 958"/>
            <p:cNvSpPr/>
            <p:nvPr/>
          </p:nvSpPr>
          <p:spPr>
            <a:xfrm>
              <a:off x="9210290" y="744714"/>
              <a:ext cx="1148273" cy="7018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3" tIns="27093" rIns="27093" bIns="27093" numCol="1" anchor="ctr">
              <a:spAutoFit/>
            </a:bodyPr>
            <a:lstStyle>
              <a:lvl1pPr algn="ctr" defTabSz="587022">
                <a:spcBef>
                  <a:spcPts val="0"/>
                </a:spcBef>
                <a:defRPr sz="4200">
                  <a:latin typeface="Calibri"/>
                  <a:ea typeface="Calibri"/>
                  <a:cs typeface="Calibri"/>
                  <a:sym typeface="Calibri"/>
                </a:defRPr>
              </a:lvl1pPr>
            </a:lstStyle>
            <a:p>
              <a:r>
                <a:t>2024</a:t>
              </a:r>
            </a:p>
          </p:txBody>
        </p:sp>
        <p:sp>
          <p:nvSpPr>
            <p:cNvPr id="959" name="Shape 959"/>
            <p:cNvSpPr/>
            <p:nvPr/>
          </p:nvSpPr>
          <p:spPr>
            <a:xfrm>
              <a:off x="7148435" y="0"/>
              <a:ext cx="571263" cy="530285"/>
            </a:xfrm>
            <a:prstGeom prst="rect">
              <a:avLst/>
            </a:prstGeom>
            <a:solidFill>
              <a:schemeClr val="accent1">
                <a:hueOff val="-136794"/>
                <a:satOff val="-2150"/>
                <a:lumOff val="15693"/>
              </a:schemeClr>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60" name="Shape 960"/>
            <p:cNvSpPr/>
            <p:nvPr/>
          </p:nvSpPr>
          <p:spPr>
            <a:xfrm>
              <a:off x="0" y="217456"/>
              <a:ext cx="571262" cy="785142"/>
            </a:xfrm>
            <a:prstGeom prst="rect">
              <a:avLst/>
            </a:prstGeom>
            <a:solidFill>
              <a:schemeClr val="accent1">
                <a:hueOff val="-136794"/>
                <a:satOff val="-2150"/>
                <a:lumOff val="15693"/>
              </a:schemeClr>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61" name="Shape 961"/>
            <p:cNvSpPr/>
            <p:nvPr/>
          </p:nvSpPr>
          <p:spPr>
            <a:xfrm>
              <a:off x="2911326" y="261333"/>
              <a:ext cx="571263" cy="991602"/>
            </a:xfrm>
            <a:prstGeom prst="rect">
              <a:avLst/>
            </a:prstGeom>
            <a:solidFill>
              <a:schemeClr val="accent1">
                <a:hueOff val="-136794"/>
                <a:satOff val="-2150"/>
                <a:lumOff val="15693"/>
              </a:schemeClr>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62" name="Shape 962"/>
            <p:cNvSpPr/>
            <p:nvPr/>
          </p:nvSpPr>
          <p:spPr>
            <a:xfrm>
              <a:off x="1492702" y="216651"/>
              <a:ext cx="568961" cy="676914"/>
            </a:xfrm>
            <a:prstGeom prst="rect">
              <a:avLst/>
            </a:prstGeom>
            <a:solidFill>
              <a:schemeClr val="accent1">
                <a:hueOff val="-136794"/>
                <a:satOff val="-2150"/>
                <a:lumOff val="15693"/>
              </a:schemeClr>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63" name="Shape 963"/>
            <p:cNvSpPr/>
            <p:nvPr/>
          </p:nvSpPr>
          <p:spPr>
            <a:xfrm>
              <a:off x="5838073" y="204705"/>
              <a:ext cx="580682" cy="568281"/>
            </a:xfrm>
            <a:prstGeom prst="rect">
              <a:avLst/>
            </a:prstGeom>
            <a:solidFill>
              <a:schemeClr val="accent1">
                <a:hueOff val="-136794"/>
                <a:satOff val="-2150"/>
                <a:lumOff val="15693"/>
              </a:schemeClr>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sp>
          <p:nvSpPr>
            <p:cNvPr id="964" name="Shape 964"/>
            <p:cNvSpPr/>
            <p:nvPr/>
          </p:nvSpPr>
          <p:spPr>
            <a:xfrm>
              <a:off x="4394628" y="204705"/>
              <a:ext cx="571263" cy="568281"/>
            </a:xfrm>
            <a:prstGeom prst="rect">
              <a:avLst/>
            </a:prstGeom>
            <a:solidFill>
              <a:schemeClr val="accent1">
                <a:hueOff val="-136794"/>
                <a:satOff val="-2150"/>
                <a:lumOff val="15693"/>
              </a:schemeClr>
            </a:solidFill>
            <a:ln w="12700" cap="flat">
              <a:noFill/>
              <a:miter lim="400000"/>
            </a:ln>
            <a:effectLst/>
          </p:spPr>
          <p:txBody>
            <a:bodyPr wrap="square" lIns="27093" tIns="27093" rIns="27093" bIns="27093" numCol="1" anchor="ctr">
              <a:noAutofit/>
            </a:bodyPr>
            <a:lstStyle/>
            <a:p>
              <a:pPr algn="ctr" defTabSz="587022">
                <a:spcBef>
                  <a:spcPts val="0"/>
                </a:spcBef>
                <a:defRPr sz="2800">
                  <a:effectLst>
                    <a:outerShdw blurRad="38100" dist="12700" dir="5400000" rotWithShape="0">
                      <a:srgbClr val="000000">
                        <a:alpha val="50000"/>
                      </a:srgbClr>
                    </a:outerShdw>
                  </a:effectLst>
                </a:defRPr>
              </a:pPr>
              <a:endParaRPr/>
            </a:p>
          </p:txBody>
        </p:sp>
      </p:grpSp>
      <p:sp>
        <p:nvSpPr>
          <p:cNvPr id="966" name="Shape 966"/>
          <p:cNvSpPr/>
          <p:nvPr/>
        </p:nvSpPr>
        <p:spPr>
          <a:xfrm>
            <a:off x="2376134" y="5149589"/>
            <a:ext cx="3062788" cy="993988"/>
          </a:xfrm>
          <a:prstGeom prst="rect">
            <a:avLst/>
          </a:prstGeom>
          <a:solidFill>
            <a:srgbClr val="24246E"/>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ctr" defTabSz="587022">
              <a:spcBef>
                <a:spcPts val="0"/>
              </a:spcBef>
              <a:defRPr sz="3000">
                <a:latin typeface="Calibri"/>
                <a:ea typeface="Calibri"/>
                <a:cs typeface="Calibri"/>
                <a:sym typeface="Calibri"/>
              </a:defRPr>
            </a:pPr>
            <a:r>
              <a:t>Starlight </a:t>
            </a:r>
          </a:p>
          <a:p>
            <a:pPr algn="ctr" defTabSz="587022">
              <a:spcBef>
                <a:spcPts val="0"/>
              </a:spcBef>
              <a:defRPr sz="3000">
                <a:latin typeface="Calibri"/>
                <a:ea typeface="Calibri"/>
                <a:cs typeface="Calibri"/>
                <a:sym typeface="Calibri"/>
              </a:defRPr>
            </a:pPr>
            <a:r>
              <a:t>Suppression</a:t>
            </a:r>
          </a:p>
        </p:txBody>
      </p:sp>
      <p:sp>
        <p:nvSpPr>
          <p:cNvPr id="967" name="Shape 967"/>
          <p:cNvSpPr/>
          <p:nvPr/>
        </p:nvSpPr>
        <p:spPr>
          <a:xfrm>
            <a:off x="6462521" y="5135545"/>
            <a:ext cx="2187970" cy="993988"/>
          </a:xfrm>
          <a:prstGeom prst="rect">
            <a:avLst/>
          </a:prstGeom>
          <a:solidFill>
            <a:srgbClr val="24246E"/>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ctr" defTabSz="587022">
              <a:spcBef>
                <a:spcPts val="0"/>
              </a:spcBef>
              <a:defRPr sz="3000">
                <a:latin typeface="Calibri"/>
                <a:ea typeface="Calibri"/>
                <a:cs typeface="Calibri"/>
                <a:sym typeface="Calibri"/>
              </a:defRPr>
            </a:pPr>
            <a:r>
              <a:t>Telescope</a:t>
            </a:r>
          </a:p>
          <a:p>
            <a:pPr algn="ctr" defTabSz="587022">
              <a:spcBef>
                <a:spcPts val="0"/>
              </a:spcBef>
              <a:defRPr sz="3000">
                <a:latin typeface="Calibri"/>
                <a:ea typeface="Calibri"/>
                <a:cs typeface="Calibri"/>
                <a:sym typeface="Calibri"/>
              </a:defRPr>
            </a:pPr>
            <a:r>
              <a:t>Technologies</a:t>
            </a:r>
          </a:p>
        </p:txBody>
      </p:sp>
      <p:sp>
        <p:nvSpPr>
          <p:cNvPr id="968" name="Shape 968"/>
          <p:cNvSpPr/>
          <p:nvPr/>
        </p:nvSpPr>
        <p:spPr>
          <a:xfrm>
            <a:off x="8993101" y="5126699"/>
            <a:ext cx="1121729" cy="993987"/>
          </a:xfrm>
          <a:prstGeom prst="rect">
            <a:avLst/>
          </a:prstGeom>
          <a:solidFill>
            <a:srgbClr val="24246E"/>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ctr" defTabSz="587022">
              <a:spcBef>
                <a:spcPts val="0"/>
              </a:spcBef>
              <a:defRPr sz="3000">
                <a:latin typeface="Calibri"/>
                <a:ea typeface="Calibri"/>
                <a:cs typeface="Calibri"/>
                <a:sym typeface="Calibri"/>
              </a:defRPr>
            </a:pPr>
            <a:r>
              <a:t>Other</a:t>
            </a:r>
          </a:p>
          <a:p>
            <a:pPr algn="ctr" defTabSz="587022">
              <a:spcBef>
                <a:spcPts val="0"/>
              </a:spcBef>
              <a:defRPr sz="3000">
                <a:latin typeface="Calibri"/>
                <a:ea typeface="Calibri"/>
                <a:cs typeface="Calibri"/>
                <a:sym typeface="Calibri"/>
              </a:defRPr>
            </a:pPr>
            <a:r>
              <a:t>Tech</a:t>
            </a:r>
          </a:p>
        </p:txBody>
      </p:sp>
      <p:sp>
        <p:nvSpPr>
          <p:cNvPr id="969" name="Shape 969"/>
          <p:cNvSpPr/>
          <p:nvPr/>
        </p:nvSpPr>
        <p:spPr>
          <a:xfrm>
            <a:off x="1155982" y="5379014"/>
            <a:ext cx="292549" cy="5113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spcBef>
                <a:spcPts val="0"/>
              </a:spcBef>
              <a:defRPr sz="3000" b="1">
                <a:solidFill>
                  <a:schemeClr val="accent5"/>
                </a:solidFill>
                <a:latin typeface="Cambria"/>
                <a:ea typeface="Cambria"/>
                <a:cs typeface="Cambria"/>
                <a:sym typeface="Cambria"/>
              </a:defRPr>
            </a:lvl1pPr>
          </a:lstStyle>
          <a:p>
            <a:r>
              <a:t>1</a:t>
            </a:r>
          </a:p>
        </p:txBody>
      </p:sp>
      <p:sp>
        <p:nvSpPr>
          <p:cNvPr id="970" name="Shape 970"/>
          <p:cNvSpPr/>
          <p:nvPr/>
        </p:nvSpPr>
        <p:spPr>
          <a:xfrm>
            <a:off x="1155982" y="4898107"/>
            <a:ext cx="292549" cy="5113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spcBef>
                <a:spcPts val="0"/>
              </a:spcBef>
              <a:defRPr sz="3000" b="1">
                <a:solidFill>
                  <a:srgbClr val="FF2600"/>
                </a:solidFill>
                <a:latin typeface="Cambria"/>
                <a:ea typeface="Cambria"/>
                <a:cs typeface="Cambria"/>
                <a:sym typeface="Cambria"/>
              </a:defRPr>
            </a:lvl1pPr>
          </a:lstStyle>
          <a:p>
            <a:r>
              <a:t>2</a:t>
            </a:r>
          </a:p>
        </p:txBody>
      </p:sp>
      <p:sp>
        <p:nvSpPr>
          <p:cNvPr id="971" name="Shape 971"/>
          <p:cNvSpPr/>
          <p:nvPr/>
        </p:nvSpPr>
        <p:spPr>
          <a:xfrm>
            <a:off x="1149209" y="4403654"/>
            <a:ext cx="292548" cy="5113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spcBef>
                <a:spcPts val="0"/>
              </a:spcBef>
              <a:defRPr sz="3000" b="1">
                <a:solidFill>
                  <a:srgbClr val="FF7E79"/>
                </a:solidFill>
                <a:latin typeface="Cambria"/>
                <a:ea typeface="Cambria"/>
                <a:cs typeface="Cambria"/>
                <a:sym typeface="Cambria"/>
              </a:defRPr>
            </a:lvl1pPr>
          </a:lstStyle>
          <a:p>
            <a:r>
              <a:t>3</a:t>
            </a:r>
          </a:p>
        </p:txBody>
      </p:sp>
      <p:sp>
        <p:nvSpPr>
          <p:cNvPr id="972" name="Shape 972"/>
          <p:cNvSpPr/>
          <p:nvPr/>
        </p:nvSpPr>
        <p:spPr>
          <a:xfrm>
            <a:off x="1149209" y="3915974"/>
            <a:ext cx="292548" cy="5113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spcBef>
                <a:spcPts val="0"/>
              </a:spcBef>
              <a:defRPr sz="3000" b="1">
                <a:solidFill>
                  <a:srgbClr val="FFD479"/>
                </a:solidFill>
                <a:latin typeface="Cambria"/>
                <a:ea typeface="Cambria"/>
                <a:cs typeface="Cambria"/>
                <a:sym typeface="Cambria"/>
              </a:defRPr>
            </a:lvl1pPr>
          </a:lstStyle>
          <a:p>
            <a:r>
              <a:t>4</a:t>
            </a:r>
          </a:p>
        </p:txBody>
      </p:sp>
      <p:sp>
        <p:nvSpPr>
          <p:cNvPr id="973" name="Shape 973"/>
          <p:cNvSpPr/>
          <p:nvPr/>
        </p:nvSpPr>
        <p:spPr>
          <a:xfrm>
            <a:off x="1149209" y="3414748"/>
            <a:ext cx="292548" cy="511387"/>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spcBef>
                <a:spcPts val="0"/>
              </a:spcBef>
              <a:defRPr sz="3000" b="1">
                <a:solidFill>
                  <a:srgbClr val="73FA79"/>
                </a:solidFill>
                <a:latin typeface="Cambria"/>
                <a:ea typeface="Cambria"/>
                <a:cs typeface="Cambria"/>
                <a:sym typeface="Cambria"/>
              </a:defRPr>
            </a:lvl1pPr>
          </a:lstStyle>
          <a:p>
            <a:r>
              <a:t>5</a:t>
            </a:r>
          </a:p>
        </p:txBody>
      </p:sp>
      <p:sp>
        <p:nvSpPr>
          <p:cNvPr id="974" name="Shape 974"/>
          <p:cNvSpPr/>
          <p:nvPr/>
        </p:nvSpPr>
        <p:spPr>
          <a:xfrm>
            <a:off x="1149209" y="2906747"/>
            <a:ext cx="292548" cy="5113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algn="ctr" defTabSz="587022">
              <a:spcBef>
                <a:spcPts val="0"/>
              </a:spcBef>
              <a:defRPr sz="3000" b="1">
                <a:solidFill>
                  <a:srgbClr val="00BA00"/>
                </a:solidFill>
                <a:latin typeface="Cambria"/>
                <a:ea typeface="Cambria"/>
                <a:cs typeface="Cambria"/>
                <a:sym typeface="Cambria"/>
              </a:defRPr>
            </a:lvl1pPr>
          </a:lstStyle>
          <a:p>
            <a:r>
              <a:t>6</a:t>
            </a: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956"/>
                                        </p:tgtEl>
                                        <p:attrNameLst>
                                          <p:attrName>style.visibility</p:attrName>
                                        </p:attrNameLst>
                                      </p:cBhvr>
                                      <p:to>
                                        <p:strVal val="visible"/>
                                      </p:to>
                                    </p:set>
                                    <p:animEffect transition="in" filter="wipe(down)">
                                      <p:cBhvr>
                                        <p:cTn id="7" dur="1000"/>
                                        <p:tgtEl>
                                          <p:spTgt spid="9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965"/>
                                        </p:tgtEl>
                                        <p:attrNameLst>
                                          <p:attrName>style.visibility</p:attrName>
                                        </p:attrNameLst>
                                      </p:cBhvr>
                                      <p:to>
                                        <p:strVal val="visible"/>
                                      </p:to>
                                    </p:set>
                                    <p:animEffect transition="in" filter="wipe(down)">
                                      <p:cBhvr>
                                        <p:cTn id="12" dur="1000"/>
                                        <p:tgtEl>
                                          <p:spTgt spid="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 grpId="1" animBg="1" advAuto="0"/>
      <p:bldP spid="965"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Shape 976"/>
          <p:cNvSpPr/>
          <p:nvPr/>
        </p:nvSpPr>
        <p:spPr>
          <a:xfrm>
            <a:off x="8274051" y="2922803"/>
            <a:ext cx="3257703" cy="5721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1300191">
              <a:spcBef>
                <a:spcPts val="0"/>
              </a:spcBef>
              <a:defRPr sz="3800" b="1">
                <a:solidFill>
                  <a:srgbClr val="9A9A9A"/>
                </a:solidFill>
                <a:latin typeface="Optima"/>
                <a:ea typeface="Optima"/>
                <a:cs typeface="Optima"/>
                <a:sym typeface="Optima"/>
              </a:defRPr>
            </a:lvl1pPr>
          </a:lstStyle>
          <a:p>
            <a:pPr>
              <a:defRPr sz="900" b="0">
                <a:solidFill>
                  <a:srgbClr val="000000"/>
                </a:solidFill>
                <a:latin typeface="Helvetica"/>
                <a:ea typeface="Helvetica"/>
                <a:cs typeface="Helvetica"/>
                <a:sym typeface="Helvetica"/>
              </a:defRPr>
            </a:pPr>
            <a:r>
              <a:rPr sz="3800" b="1">
                <a:solidFill>
                  <a:srgbClr val="9A9A9A"/>
                </a:solidFill>
                <a:latin typeface="Optima"/>
                <a:ea typeface="Optima"/>
                <a:cs typeface="Optima"/>
                <a:sym typeface="Optima"/>
              </a:rPr>
              <a:t>Cosmic Origins</a:t>
            </a:r>
          </a:p>
        </p:txBody>
      </p:sp>
      <p:sp>
        <p:nvSpPr>
          <p:cNvPr id="977" name="Shape 977"/>
          <p:cNvSpPr/>
          <p:nvPr/>
        </p:nvSpPr>
        <p:spPr>
          <a:xfrm>
            <a:off x="2186094" y="2922803"/>
            <a:ext cx="2050721" cy="5721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1300191">
              <a:spcBef>
                <a:spcPts val="0"/>
              </a:spcBef>
              <a:defRPr sz="3800" b="1">
                <a:solidFill>
                  <a:srgbClr val="9A9A9A"/>
                </a:solidFill>
                <a:latin typeface="Optima"/>
                <a:ea typeface="Optima"/>
                <a:cs typeface="Optima"/>
                <a:sym typeface="Optima"/>
              </a:defRPr>
            </a:lvl1pPr>
          </a:lstStyle>
          <a:p>
            <a:pPr>
              <a:defRPr sz="900" b="0">
                <a:solidFill>
                  <a:srgbClr val="000000"/>
                </a:solidFill>
                <a:latin typeface="Helvetica"/>
                <a:ea typeface="Helvetica"/>
                <a:cs typeface="Helvetica"/>
                <a:sym typeface="Helvetica"/>
              </a:defRPr>
            </a:pPr>
            <a:r>
              <a:rPr sz="3800" b="1">
                <a:solidFill>
                  <a:srgbClr val="9A9A9A"/>
                </a:solidFill>
                <a:latin typeface="Optima"/>
                <a:ea typeface="Optima"/>
                <a:cs typeface="Optima"/>
                <a:sym typeface="Optima"/>
              </a:rPr>
              <a:t>ExoEarths</a:t>
            </a:r>
          </a:p>
        </p:txBody>
      </p:sp>
      <p:grpSp>
        <p:nvGrpSpPr>
          <p:cNvPr id="983" name="Group 983"/>
          <p:cNvGrpSpPr/>
          <p:nvPr/>
        </p:nvGrpSpPr>
        <p:grpSpPr>
          <a:xfrm>
            <a:off x="8355196" y="3562010"/>
            <a:ext cx="3095414" cy="3425614"/>
            <a:chOff x="0" y="0"/>
            <a:chExt cx="3095413" cy="3425613"/>
          </a:xfrm>
        </p:grpSpPr>
        <p:pic>
          <p:nvPicPr>
            <p:cNvPr id="978" name="image33.png"/>
            <p:cNvPicPr>
              <a:picLocks noChangeAspect="1"/>
            </p:cNvPicPr>
            <p:nvPr/>
          </p:nvPicPr>
          <p:blipFill>
            <a:blip r:embed="rId2">
              <a:extLst/>
            </a:blip>
            <a:stretch>
              <a:fillRect/>
            </a:stretch>
          </p:blipFill>
          <p:spPr>
            <a:xfrm>
              <a:off x="0" y="16933"/>
              <a:ext cx="1415627" cy="939801"/>
            </a:xfrm>
            <a:prstGeom prst="rect">
              <a:avLst/>
            </a:prstGeom>
            <a:ln w="12700" cap="flat">
              <a:noFill/>
              <a:miter lim="400000"/>
            </a:ln>
            <a:effectLst/>
          </p:spPr>
        </p:pic>
        <p:pic>
          <p:nvPicPr>
            <p:cNvPr id="979" name="image34.png"/>
            <p:cNvPicPr>
              <a:picLocks noChangeAspect="1"/>
            </p:cNvPicPr>
            <p:nvPr/>
          </p:nvPicPr>
          <p:blipFill>
            <a:blip r:embed="rId3">
              <a:extLst/>
            </a:blip>
            <a:stretch>
              <a:fillRect/>
            </a:stretch>
          </p:blipFill>
          <p:spPr>
            <a:xfrm>
              <a:off x="1529080" y="1242906"/>
              <a:ext cx="1566334" cy="1171788"/>
            </a:xfrm>
            <a:prstGeom prst="rect">
              <a:avLst/>
            </a:prstGeom>
            <a:ln w="12700" cap="flat">
              <a:noFill/>
              <a:miter lim="400000"/>
            </a:ln>
            <a:effectLst/>
          </p:spPr>
        </p:pic>
        <p:pic>
          <p:nvPicPr>
            <p:cNvPr id="980" name="image35.png"/>
            <p:cNvPicPr>
              <a:picLocks noChangeAspect="1"/>
            </p:cNvPicPr>
            <p:nvPr/>
          </p:nvPicPr>
          <p:blipFill>
            <a:blip r:embed="rId4">
              <a:extLst/>
            </a:blip>
            <a:stretch>
              <a:fillRect/>
            </a:stretch>
          </p:blipFill>
          <p:spPr>
            <a:xfrm>
              <a:off x="1554480" y="-1"/>
              <a:ext cx="1520614" cy="1178562"/>
            </a:xfrm>
            <a:prstGeom prst="rect">
              <a:avLst/>
            </a:prstGeom>
            <a:ln w="12700" cap="flat">
              <a:noFill/>
              <a:miter lim="400000"/>
            </a:ln>
            <a:effectLst/>
          </p:spPr>
        </p:pic>
        <p:pic>
          <p:nvPicPr>
            <p:cNvPr id="981" name="image36.png"/>
            <p:cNvPicPr>
              <a:picLocks noChangeAspect="1"/>
            </p:cNvPicPr>
            <p:nvPr/>
          </p:nvPicPr>
          <p:blipFill>
            <a:blip r:embed="rId5">
              <a:extLst/>
            </a:blip>
            <a:stretch>
              <a:fillRect/>
            </a:stretch>
          </p:blipFill>
          <p:spPr>
            <a:xfrm>
              <a:off x="28786" y="1065106"/>
              <a:ext cx="1352975" cy="1336042"/>
            </a:xfrm>
            <a:prstGeom prst="rect">
              <a:avLst/>
            </a:prstGeom>
            <a:ln w="12700" cap="flat">
              <a:noFill/>
              <a:miter lim="400000"/>
            </a:ln>
            <a:effectLst/>
          </p:spPr>
        </p:pic>
        <p:pic>
          <p:nvPicPr>
            <p:cNvPr id="982" name="image37.png"/>
            <p:cNvPicPr>
              <a:picLocks noChangeAspect="1"/>
            </p:cNvPicPr>
            <p:nvPr/>
          </p:nvPicPr>
          <p:blipFill>
            <a:blip r:embed="rId6">
              <a:extLst/>
            </a:blip>
            <a:stretch>
              <a:fillRect/>
            </a:stretch>
          </p:blipFill>
          <p:spPr>
            <a:xfrm>
              <a:off x="20320" y="2458720"/>
              <a:ext cx="2079414" cy="966894"/>
            </a:xfrm>
            <a:prstGeom prst="rect">
              <a:avLst/>
            </a:prstGeom>
            <a:ln w="12700" cap="flat">
              <a:noFill/>
              <a:miter lim="400000"/>
            </a:ln>
            <a:effectLst/>
          </p:spPr>
        </p:pic>
      </p:grpSp>
      <p:pic>
        <p:nvPicPr>
          <p:cNvPr id="984" name="image38.png"/>
          <p:cNvPicPr>
            <a:picLocks noChangeAspect="1"/>
          </p:cNvPicPr>
          <p:nvPr/>
        </p:nvPicPr>
        <p:blipFill>
          <a:blip r:embed="rId7">
            <a:extLst/>
          </a:blip>
          <a:stretch>
            <a:fillRect/>
          </a:stretch>
        </p:blipFill>
        <p:spPr>
          <a:xfrm>
            <a:off x="1959187" y="3628819"/>
            <a:ext cx="2556934" cy="1913468"/>
          </a:xfrm>
          <a:prstGeom prst="rect">
            <a:avLst/>
          </a:prstGeom>
          <a:ln w="12700">
            <a:miter lim="400000"/>
          </a:ln>
        </p:spPr>
      </p:pic>
      <p:pic>
        <p:nvPicPr>
          <p:cNvPr id="985" name="image39.png"/>
          <p:cNvPicPr>
            <a:picLocks noChangeAspect="1"/>
          </p:cNvPicPr>
          <p:nvPr/>
        </p:nvPicPr>
        <p:blipFill>
          <a:blip r:embed="rId8">
            <a:extLst/>
          </a:blip>
          <a:stretch>
            <a:fillRect/>
          </a:stretch>
        </p:blipFill>
        <p:spPr>
          <a:xfrm>
            <a:off x="1943946" y="5565987"/>
            <a:ext cx="2563708" cy="1706881"/>
          </a:xfrm>
          <a:prstGeom prst="rect">
            <a:avLst/>
          </a:prstGeom>
          <a:ln w="12700">
            <a:miter lim="400000"/>
          </a:ln>
        </p:spPr>
      </p:pic>
      <p:sp>
        <p:nvSpPr>
          <p:cNvPr id="986" name="Shape 986"/>
          <p:cNvSpPr/>
          <p:nvPr/>
        </p:nvSpPr>
        <p:spPr>
          <a:xfrm>
            <a:off x="4954693" y="3605577"/>
            <a:ext cx="3095414" cy="356225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just" defTabSz="1300191">
              <a:spcBef>
                <a:spcPts val="0"/>
              </a:spcBef>
              <a:defRPr sz="2400">
                <a:solidFill>
                  <a:srgbClr val="000000"/>
                </a:solidFill>
                <a:latin typeface="Calisto MT"/>
                <a:ea typeface="Calisto MT"/>
                <a:cs typeface="Calisto MT"/>
                <a:sym typeface="Calisto MT"/>
              </a:defRPr>
            </a:pPr>
            <a:r>
              <a:rPr>
                <a:solidFill>
                  <a:srgbClr val="FFFFFF"/>
                </a:solidFill>
              </a:rPr>
              <a:t> A worthy endeavor  is to design a long-lived space observatory that can both enable revolutionary studies in astrophysics </a:t>
            </a:r>
            <a:r>
              <a:rPr b="1" i="1">
                <a:solidFill>
                  <a:srgbClr val="FFFFFF"/>
                </a:solidFill>
              </a:rPr>
              <a:t>and</a:t>
            </a:r>
            <a:r>
              <a:rPr>
                <a:solidFill>
                  <a:srgbClr val="FFFFFF"/>
                </a:solidFill>
              </a:rPr>
              <a:t> allow us to embark on a serious search for life elsewhere in the Galaxy.</a:t>
            </a:r>
          </a:p>
        </p:txBody>
      </p:sp>
      <p:sp>
        <p:nvSpPr>
          <p:cNvPr id="987" name="Shape 987"/>
          <p:cNvSpPr/>
          <p:nvPr/>
        </p:nvSpPr>
        <p:spPr>
          <a:xfrm>
            <a:off x="1485171" y="630956"/>
            <a:ext cx="10034458" cy="1651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just">
              <a:spcBef>
                <a:spcPts val="0"/>
              </a:spcBef>
              <a:defRPr sz="2600" b="1">
                <a:solidFill>
                  <a:srgbClr val="DCDEE0"/>
                </a:solidFill>
                <a:latin typeface="Helvetica"/>
                <a:ea typeface="Helvetica"/>
                <a:cs typeface="Helvetica"/>
                <a:sym typeface="Helvetica"/>
              </a:defRPr>
            </a:pPr>
            <a:r>
              <a:t>As astonishing as it might be to find life on other worlds, we already </a:t>
            </a:r>
            <a:r>
              <a:rPr u="sng"/>
              <a:t>know</a:t>
            </a:r>
            <a:r>
              <a:t> that the story of </a:t>
            </a:r>
            <a:r>
              <a:rPr i="1"/>
              <a:t>all life</a:t>
            </a:r>
            <a:r>
              <a:t> in the cosmos, regardless of how alien it may be, arises from galaxies, stars, and planets formed from heavy elements made in stars.</a:t>
            </a:r>
          </a:p>
        </p:txBody>
      </p:sp>
      <p:sp>
        <p:nvSpPr>
          <p:cNvPr id="988" name="Shape 988"/>
          <p:cNvSpPr/>
          <p:nvPr/>
        </p:nvSpPr>
        <p:spPr>
          <a:xfrm>
            <a:off x="228506" y="7939647"/>
            <a:ext cx="1261618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atin typeface="Gill Sans SemiBold"/>
                <a:ea typeface="Gill Sans SemiBold"/>
                <a:cs typeface="Gill Sans SemiBold"/>
                <a:sym typeface="Gill Sans SemiBold"/>
              </a:defRPr>
            </a:lvl1pPr>
          </a:lstStyle>
          <a:p>
            <a:r>
              <a:t>Wide Community Ownership and Participation is Essential!</a:t>
            </a: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p:nvPr/>
        </p:nvSpPr>
        <p:spPr>
          <a:xfrm>
            <a:off x="3601585" y="56745"/>
            <a:ext cx="5607775" cy="1244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lgn="ctr" defTabSz="457081">
              <a:spcBef>
                <a:spcPts val="0"/>
              </a:spcBef>
              <a:defRPr sz="1800">
                <a:solidFill>
                  <a:srgbClr val="0433FF"/>
                </a:solidFill>
              </a:defRPr>
            </a:pPr>
            <a:r>
              <a:rPr sz="4400">
                <a:latin typeface="Avenir Book"/>
                <a:ea typeface="Avenir Book"/>
                <a:cs typeface="Avenir Book"/>
                <a:sym typeface="Avenir Book"/>
              </a:rPr>
              <a:t>ExoEarth Yield Results</a:t>
            </a:r>
          </a:p>
          <a:p>
            <a:pPr algn="ctr" defTabSz="457081">
              <a:spcBef>
                <a:spcPts val="0"/>
              </a:spcBef>
              <a:defRPr sz="1800">
                <a:solidFill>
                  <a:srgbClr val="0433FF"/>
                </a:solidFill>
              </a:defRPr>
            </a:pPr>
            <a:r>
              <a:rPr sz="2800">
                <a:latin typeface="Avenir Book"/>
                <a:ea typeface="Avenir Book"/>
                <a:cs typeface="Avenir Book"/>
                <a:sym typeface="Avenir Book"/>
              </a:rPr>
              <a:t>(see Stark et al. 2014; 2015)</a:t>
            </a:r>
          </a:p>
        </p:txBody>
      </p:sp>
      <p:sp>
        <p:nvSpPr>
          <p:cNvPr id="443" name="Shape 443"/>
          <p:cNvSpPr/>
          <p:nvPr/>
        </p:nvSpPr>
        <p:spPr>
          <a:xfrm>
            <a:off x="510338" y="8531897"/>
            <a:ext cx="12054032" cy="1044415"/>
          </a:xfrm>
          <a:prstGeom prst="rect">
            <a:avLst/>
          </a:prstGeom>
          <a:ln w="12700">
            <a:miter lim="400000"/>
          </a:ln>
          <a:extLst>
            <a:ext uri="{C572A759-6A51-4108-AA02-DFA0A04FC94B}">
              <ma14:wrappingTextBoxFlag xmlns:ma14="http://schemas.microsoft.com/office/mac/drawingml/2011/main" val="1"/>
            </a:ext>
          </a:extLst>
        </p:spPr>
        <p:txBody>
          <a:bodyPr lIns="65006" tIns="65006" rIns="65006" bIns="65006">
            <a:spAutoFit/>
          </a:bodyPr>
          <a:lstStyle>
            <a:lvl1pPr algn="ctr" defTabSz="457081">
              <a:spcBef>
                <a:spcPts val="0"/>
              </a:spcBef>
              <a:defRPr sz="2600">
                <a:solidFill>
                  <a:srgbClr val="0433FF"/>
                </a:solidFill>
                <a:latin typeface="Avenir Book"/>
                <a:ea typeface="Avenir Book"/>
                <a:cs typeface="Avenir Book"/>
                <a:sym typeface="Avenir Book"/>
              </a:defRPr>
            </a:lvl1pPr>
          </a:lstStyle>
          <a:p>
            <a:pPr>
              <a:defRPr>
                <a:latin typeface="Helvetica"/>
                <a:ea typeface="Helvetica"/>
                <a:cs typeface="Helvetica"/>
                <a:sym typeface="Helvetica"/>
              </a:defRPr>
            </a:pPr>
            <a:r>
              <a:rPr>
                <a:latin typeface="Avenir Book"/>
                <a:ea typeface="Avenir Book"/>
                <a:cs typeface="Avenir Book"/>
                <a:sym typeface="Avenir Book"/>
              </a:rPr>
              <a:t>A 12-meter telescope can detect and study 20 - 70 Earth-like planets: this is enough to detect or significantly constrain the incidence of biomarker molecules.</a:t>
            </a:r>
          </a:p>
        </p:txBody>
      </p:sp>
      <p:grpSp>
        <p:nvGrpSpPr>
          <p:cNvPr id="470" name="Group 470"/>
          <p:cNvGrpSpPr/>
          <p:nvPr/>
        </p:nvGrpSpPr>
        <p:grpSpPr>
          <a:xfrm>
            <a:off x="199896" y="1292733"/>
            <a:ext cx="12623732" cy="7170051"/>
            <a:chOff x="0" y="0"/>
            <a:chExt cx="12623730" cy="7170050"/>
          </a:xfrm>
        </p:grpSpPr>
        <p:sp>
          <p:nvSpPr>
            <p:cNvPr id="444" name="Shape 444"/>
            <p:cNvSpPr/>
            <p:nvPr/>
          </p:nvSpPr>
          <p:spPr>
            <a:xfrm>
              <a:off x="-1" y="0"/>
              <a:ext cx="12623732" cy="717005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grpSp>
          <p:nvGrpSpPr>
            <p:cNvPr id="464" name="Group 464"/>
            <p:cNvGrpSpPr/>
            <p:nvPr/>
          </p:nvGrpSpPr>
          <p:grpSpPr>
            <a:xfrm>
              <a:off x="-1" y="-1"/>
              <a:ext cx="6448678" cy="6230365"/>
              <a:chOff x="0" y="0"/>
              <a:chExt cx="6448676" cy="6230363"/>
            </a:xfrm>
          </p:grpSpPr>
          <p:grpSp>
            <p:nvGrpSpPr>
              <p:cNvPr id="462" name="Group 462"/>
              <p:cNvGrpSpPr/>
              <p:nvPr/>
            </p:nvGrpSpPr>
            <p:grpSpPr>
              <a:xfrm>
                <a:off x="0" y="0"/>
                <a:ext cx="6448677" cy="6230364"/>
                <a:chOff x="0" y="0"/>
                <a:chExt cx="6448676" cy="6230363"/>
              </a:xfrm>
            </p:grpSpPr>
            <p:grpSp>
              <p:nvGrpSpPr>
                <p:cNvPr id="452" name="Group 452"/>
                <p:cNvGrpSpPr/>
                <p:nvPr/>
              </p:nvGrpSpPr>
              <p:grpSpPr>
                <a:xfrm>
                  <a:off x="0" y="0"/>
                  <a:ext cx="6448677" cy="6230364"/>
                  <a:chOff x="0" y="0"/>
                  <a:chExt cx="6448676" cy="6230363"/>
                </a:xfrm>
              </p:grpSpPr>
              <p:pic>
                <p:nvPicPr>
                  <p:cNvPr id="445" name="image26.jpg" descr="yield_vs_D_vs_exozodi_Seager.jpg"/>
                  <p:cNvPicPr>
                    <a:picLocks noChangeAspect="1"/>
                  </p:cNvPicPr>
                  <p:nvPr/>
                </p:nvPicPr>
                <p:blipFill>
                  <a:blip r:embed="rId2">
                    <a:extLst/>
                  </a:blip>
                  <a:stretch>
                    <a:fillRect/>
                  </a:stretch>
                </p:blipFill>
                <p:spPr>
                  <a:xfrm>
                    <a:off x="0" y="0"/>
                    <a:ext cx="6245866" cy="6230364"/>
                  </a:xfrm>
                  <a:prstGeom prst="rect">
                    <a:avLst/>
                  </a:prstGeom>
                  <a:ln w="12700" cap="flat">
                    <a:noFill/>
                    <a:miter lim="400000"/>
                  </a:ln>
                  <a:effectLst/>
                </p:spPr>
              </p:pic>
              <p:sp>
                <p:nvSpPr>
                  <p:cNvPr id="446" name="Shape 446"/>
                  <p:cNvSpPr/>
                  <p:nvPr/>
                </p:nvSpPr>
                <p:spPr>
                  <a:xfrm>
                    <a:off x="4372758" y="808746"/>
                    <a:ext cx="1389510" cy="4894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spcBef>
                        <a:spcPts val="0"/>
                      </a:spcBef>
                      <a:defRPr sz="1100">
                        <a:solidFill>
                          <a:srgbClr val="000000"/>
                        </a:solidFill>
                        <a:latin typeface="Helvetica"/>
                        <a:ea typeface="Helvetica"/>
                        <a:cs typeface="Helvetica"/>
                        <a:sym typeface="Helvetica"/>
                      </a:defRPr>
                    </a:pPr>
                    <a:r>
                      <a:rPr sz="2400">
                        <a:latin typeface="Times New Roman"/>
                        <a:ea typeface="Times New Roman"/>
                        <a:cs typeface="Times New Roman"/>
                        <a:sym typeface="Times New Roman"/>
                      </a:rPr>
                      <a:t>n</a:t>
                    </a:r>
                    <a:r>
                      <a:rPr sz="2400" baseline="-25000">
                        <a:latin typeface="Times New Roman"/>
                        <a:ea typeface="Times New Roman"/>
                        <a:cs typeface="Times New Roman"/>
                        <a:sym typeface="Times New Roman"/>
                      </a:rPr>
                      <a:t>exozodis</a:t>
                    </a:r>
                    <a:r>
                      <a:rPr sz="2400">
                        <a:latin typeface="Times New Roman"/>
                        <a:ea typeface="Times New Roman"/>
                        <a:cs typeface="Times New Roman"/>
                        <a:sym typeface="Times New Roman"/>
                      </a:rPr>
                      <a:t>= 3</a:t>
                    </a:r>
                  </a:p>
                </p:txBody>
              </p:sp>
              <p:sp>
                <p:nvSpPr>
                  <p:cNvPr id="447" name="Shape 447"/>
                  <p:cNvSpPr/>
                  <p:nvPr/>
                </p:nvSpPr>
                <p:spPr>
                  <a:xfrm>
                    <a:off x="5886906" y="1458170"/>
                    <a:ext cx="266701" cy="431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sz="2400">
                        <a:solidFill>
                          <a:srgbClr val="686F76"/>
                        </a:solidFill>
                        <a:latin typeface="Times New Roman"/>
                        <a:ea typeface="Times New Roman"/>
                        <a:cs typeface="Times New Roman"/>
                        <a:sym typeface="Times New Roman"/>
                      </a:defRPr>
                    </a:lvl1pPr>
                  </a:lstStyle>
                  <a:p>
                    <a:pPr>
                      <a:defRPr sz="1100">
                        <a:solidFill>
                          <a:srgbClr val="000000"/>
                        </a:solidFill>
                        <a:latin typeface="Helvetica"/>
                        <a:ea typeface="Helvetica"/>
                        <a:cs typeface="Helvetica"/>
                        <a:sym typeface="Helvetica"/>
                      </a:defRPr>
                    </a:pPr>
                    <a:r>
                      <a:rPr sz="2400">
                        <a:solidFill>
                          <a:srgbClr val="686F76"/>
                        </a:solidFill>
                        <a:latin typeface="Times New Roman"/>
                        <a:ea typeface="Times New Roman"/>
                        <a:cs typeface="Times New Roman"/>
                        <a:sym typeface="Times New Roman"/>
                      </a:rPr>
                      <a:t>5</a:t>
                    </a:r>
                  </a:p>
                </p:txBody>
              </p:sp>
              <p:sp>
                <p:nvSpPr>
                  <p:cNvPr id="448" name="Shape 448"/>
                  <p:cNvSpPr/>
                  <p:nvPr/>
                </p:nvSpPr>
                <p:spPr>
                  <a:xfrm>
                    <a:off x="5899606" y="1991570"/>
                    <a:ext cx="419101" cy="431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sz="2400">
                        <a:solidFill>
                          <a:srgbClr val="686F76"/>
                        </a:solidFill>
                        <a:latin typeface="Times New Roman"/>
                        <a:ea typeface="Times New Roman"/>
                        <a:cs typeface="Times New Roman"/>
                        <a:sym typeface="Times New Roman"/>
                      </a:defRPr>
                    </a:lvl1pPr>
                  </a:lstStyle>
                  <a:p>
                    <a:pPr>
                      <a:defRPr sz="1100">
                        <a:solidFill>
                          <a:srgbClr val="000000"/>
                        </a:solidFill>
                        <a:latin typeface="Helvetica"/>
                        <a:ea typeface="Helvetica"/>
                        <a:cs typeface="Helvetica"/>
                        <a:sym typeface="Helvetica"/>
                      </a:defRPr>
                    </a:pPr>
                    <a:r>
                      <a:rPr sz="2400">
                        <a:solidFill>
                          <a:srgbClr val="686F76"/>
                        </a:solidFill>
                        <a:latin typeface="Times New Roman"/>
                        <a:ea typeface="Times New Roman"/>
                        <a:cs typeface="Times New Roman"/>
                        <a:sym typeface="Times New Roman"/>
                      </a:rPr>
                      <a:t>10</a:t>
                    </a:r>
                  </a:p>
                </p:txBody>
              </p:sp>
              <p:sp>
                <p:nvSpPr>
                  <p:cNvPr id="449" name="Shape 449"/>
                  <p:cNvSpPr/>
                  <p:nvPr/>
                </p:nvSpPr>
                <p:spPr>
                  <a:xfrm>
                    <a:off x="5864476" y="3185369"/>
                    <a:ext cx="419101" cy="431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sz="2400">
                        <a:solidFill>
                          <a:srgbClr val="686F76"/>
                        </a:solidFill>
                        <a:latin typeface="Times New Roman"/>
                        <a:ea typeface="Times New Roman"/>
                        <a:cs typeface="Times New Roman"/>
                        <a:sym typeface="Times New Roman"/>
                      </a:defRPr>
                    </a:lvl1pPr>
                  </a:lstStyle>
                  <a:p>
                    <a:pPr>
                      <a:defRPr sz="1100">
                        <a:solidFill>
                          <a:srgbClr val="000000"/>
                        </a:solidFill>
                        <a:latin typeface="Helvetica"/>
                        <a:ea typeface="Helvetica"/>
                        <a:cs typeface="Helvetica"/>
                        <a:sym typeface="Helvetica"/>
                      </a:defRPr>
                    </a:pPr>
                    <a:r>
                      <a:rPr sz="2400">
                        <a:solidFill>
                          <a:srgbClr val="686F76"/>
                        </a:solidFill>
                        <a:latin typeface="Times New Roman"/>
                        <a:ea typeface="Times New Roman"/>
                        <a:cs typeface="Times New Roman"/>
                        <a:sym typeface="Times New Roman"/>
                      </a:rPr>
                      <a:t>50</a:t>
                    </a:r>
                  </a:p>
                </p:txBody>
              </p:sp>
              <p:sp>
                <p:nvSpPr>
                  <p:cNvPr id="450" name="Shape 450"/>
                  <p:cNvSpPr/>
                  <p:nvPr/>
                </p:nvSpPr>
                <p:spPr>
                  <a:xfrm>
                    <a:off x="5877176" y="3629869"/>
                    <a:ext cx="571501" cy="431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sz="2400">
                        <a:solidFill>
                          <a:srgbClr val="686F76"/>
                        </a:solidFill>
                        <a:latin typeface="Times New Roman"/>
                        <a:ea typeface="Times New Roman"/>
                        <a:cs typeface="Times New Roman"/>
                        <a:sym typeface="Times New Roman"/>
                      </a:defRPr>
                    </a:lvl1pPr>
                  </a:lstStyle>
                  <a:p>
                    <a:pPr>
                      <a:defRPr sz="1100">
                        <a:solidFill>
                          <a:srgbClr val="000000"/>
                        </a:solidFill>
                        <a:latin typeface="Helvetica"/>
                        <a:ea typeface="Helvetica"/>
                        <a:cs typeface="Helvetica"/>
                        <a:sym typeface="Helvetica"/>
                      </a:defRPr>
                    </a:pPr>
                    <a:r>
                      <a:rPr sz="2400">
                        <a:solidFill>
                          <a:srgbClr val="686F76"/>
                        </a:solidFill>
                        <a:latin typeface="Times New Roman"/>
                        <a:ea typeface="Times New Roman"/>
                        <a:cs typeface="Times New Roman"/>
                        <a:sym typeface="Times New Roman"/>
                      </a:rPr>
                      <a:t>100</a:t>
                    </a:r>
                  </a:p>
                </p:txBody>
              </p:sp>
              <p:sp>
                <p:nvSpPr>
                  <p:cNvPr id="451" name="Shape 451"/>
                  <p:cNvSpPr/>
                  <p:nvPr/>
                </p:nvSpPr>
                <p:spPr>
                  <a:xfrm>
                    <a:off x="1521090" y="542282"/>
                    <a:ext cx="1905001" cy="10414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grpSp>
            <p:sp>
              <p:nvSpPr>
                <p:cNvPr id="453" name="Shape 453"/>
                <p:cNvSpPr/>
                <p:nvPr/>
              </p:nvSpPr>
              <p:spPr>
                <a:xfrm>
                  <a:off x="1415379" y="4596315"/>
                  <a:ext cx="1498601" cy="10583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454" name="Shape 454"/>
                <p:cNvSpPr/>
                <p:nvPr/>
              </p:nvSpPr>
              <p:spPr>
                <a:xfrm>
                  <a:off x="3350012" y="4635473"/>
                  <a:ext cx="431801" cy="5486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455" name="Shape 455"/>
                <p:cNvSpPr/>
                <p:nvPr/>
              </p:nvSpPr>
              <p:spPr>
                <a:xfrm>
                  <a:off x="4294044" y="4638648"/>
                  <a:ext cx="1468969" cy="5486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456" name="Shape 456"/>
                <p:cNvSpPr/>
                <p:nvPr/>
              </p:nvSpPr>
              <p:spPr>
                <a:xfrm>
                  <a:off x="3925744" y="4639712"/>
                  <a:ext cx="54865" cy="5486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457" name="Shape 457"/>
                <p:cNvSpPr/>
                <p:nvPr/>
              </p:nvSpPr>
              <p:spPr>
                <a:xfrm>
                  <a:off x="4038987" y="4631258"/>
                  <a:ext cx="54865" cy="5486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458" name="Shape 458"/>
                <p:cNvSpPr/>
                <p:nvPr/>
              </p:nvSpPr>
              <p:spPr>
                <a:xfrm>
                  <a:off x="3322565" y="4637619"/>
                  <a:ext cx="54865" cy="5486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459" name="Shape 459"/>
                <p:cNvSpPr/>
                <p:nvPr/>
              </p:nvSpPr>
              <p:spPr>
                <a:xfrm>
                  <a:off x="3792416" y="4609034"/>
                  <a:ext cx="54865" cy="5486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460" name="Shape 460"/>
                <p:cNvSpPr/>
                <p:nvPr/>
              </p:nvSpPr>
              <p:spPr>
                <a:xfrm>
                  <a:off x="3202995" y="4624933"/>
                  <a:ext cx="45721" cy="45721"/>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461" name="Shape 461"/>
                <p:cNvSpPr/>
                <p:nvPr/>
              </p:nvSpPr>
              <p:spPr>
                <a:xfrm>
                  <a:off x="4140592" y="4604813"/>
                  <a:ext cx="54865" cy="5486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grpSp>
          <p:sp>
            <p:nvSpPr>
              <p:cNvPr id="463" name="Shape 463"/>
              <p:cNvSpPr/>
              <p:nvPr/>
            </p:nvSpPr>
            <p:spPr>
              <a:xfrm>
                <a:off x="4277117" y="4652438"/>
                <a:ext cx="54865" cy="5486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grpSp>
        <p:grpSp>
          <p:nvGrpSpPr>
            <p:cNvPr id="467" name="Group 467"/>
            <p:cNvGrpSpPr/>
            <p:nvPr/>
          </p:nvGrpSpPr>
          <p:grpSpPr>
            <a:xfrm>
              <a:off x="6757158" y="41417"/>
              <a:ext cx="5421095" cy="6080762"/>
              <a:chOff x="0" y="0"/>
              <a:chExt cx="5421093" cy="6080760"/>
            </a:xfrm>
          </p:grpSpPr>
          <p:pic>
            <p:nvPicPr>
              <p:cNvPr id="465" name="image27.png" descr="edited_yield_vs_D_vs_exozodi_Seager_pess.png"/>
              <p:cNvPicPr>
                <a:picLocks noChangeAspect="1"/>
              </p:cNvPicPr>
              <p:nvPr/>
            </p:nvPicPr>
            <p:blipFill>
              <a:blip r:embed="rId3">
                <a:extLst/>
              </a:blip>
              <a:stretch>
                <a:fillRect/>
              </a:stretch>
            </p:blipFill>
            <p:spPr>
              <a:xfrm>
                <a:off x="0" y="0"/>
                <a:ext cx="5421094" cy="6080761"/>
              </a:xfrm>
              <a:prstGeom prst="rect">
                <a:avLst/>
              </a:prstGeom>
              <a:ln w="12700" cap="flat">
                <a:noFill/>
                <a:miter lim="400000"/>
              </a:ln>
              <a:effectLst/>
            </p:spPr>
          </p:pic>
          <p:sp>
            <p:nvSpPr>
              <p:cNvPr id="466" name="Shape 466"/>
              <p:cNvSpPr/>
              <p:nvPr/>
            </p:nvSpPr>
            <p:spPr>
              <a:xfrm>
                <a:off x="855824" y="514670"/>
                <a:ext cx="1918714" cy="89570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grpSp>
        <p:sp>
          <p:nvSpPr>
            <p:cNvPr id="468" name="Shape 468"/>
            <p:cNvSpPr/>
            <p:nvPr/>
          </p:nvSpPr>
          <p:spPr>
            <a:xfrm>
              <a:off x="255628" y="6225266"/>
              <a:ext cx="12120973" cy="820531"/>
            </a:xfrm>
            <a:prstGeom prst="rect">
              <a:avLst/>
            </a:prstGeom>
            <a:solidFill>
              <a:srgbClr val="FFFFFF"/>
            </a:solidFill>
            <a:ln w="28575" cap="flat">
              <a:solidFill>
                <a:schemeClr val="accent6"/>
              </a:solidFill>
              <a:prstDash val="solid"/>
              <a:miter lim="400000"/>
            </a:ln>
            <a:effectLst/>
          </p:spPr>
          <p:txBody>
            <a:bodyPr wrap="square" lIns="50800" tIns="50800" rIns="50800" bIns="50800" numCol="1" anchor="ctr">
              <a:noAutofit/>
            </a:bodyPr>
            <a:lstStyle/>
            <a:p>
              <a:pPr algn="ctr" defTabSz="584050">
                <a:spcBef>
                  <a:spcPts val="0"/>
                </a:spcBef>
                <a:defRPr sz="3000">
                  <a:effectLst>
                    <a:outerShdw blurRad="38100" dist="12700" dir="5400000" rotWithShape="0">
                      <a:srgbClr val="000000">
                        <a:alpha val="50000"/>
                      </a:srgbClr>
                    </a:outerShdw>
                  </a:effectLst>
                </a:defRPr>
              </a:pPr>
              <a:endParaRPr/>
            </a:p>
          </p:txBody>
        </p:sp>
        <p:pic>
          <p:nvPicPr>
            <p:cNvPr id="469" name="image28.pdf"/>
            <p:cNvPicPr>
              <a:picLocks noChangeAspect="1"/>
            </p:cNvPicPr>
            <p:nvPr/>
          </p:nvPicPr>
          <p:blipFill>
            <a:blip r:embed="rId4">
              <a:extLst/>
            </a:blip>
            <a:stretch>
              <a:fillRect/>
            </a:stretch>
          </p:blipFill>
          <p:spPr>
            <a:xfrm>
              <a:off x="620915" y="6337925"/>
              <a:ext cx="11424181" cy="596734"/>
            </a:xfrm>
            <a:prstGeom prst="rect">
              <a:avLst/>
            </a:prstGeom>
            <a:ln w="12700" cap="flat">
              <a:noFill/>
              <a:miter lim="400000"/>
            </a:ln>
            <a:effectLst/>
          </p:spPr>
        </p:pic>
      </p:grpSp>
      <p:sp>
        <p:nvSpPr>
          <p:cNvPr id="471" name="Shape 471"/>
          <p:cNvSpPr/>
          <p:nvPr/>
        </p:nvSpPr>
        <p:spPr>
          <a:xfrm>
            <a:off x="4223630" y="5094654"/>
            <a:ext cx="1" cy="1566018"/>
          </a:xfrm>
          <a:prstGeom prst="line">
            <a:avLst/>
          </a:prstGeom>
          <a:ln w="57150">
            <a:solidFill>
              <a:srgbClr val="008000"/>
            </a:solidFill>
            <a:prstDash val="sysDash"/>
            <a:miter lim="400000"/>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472" name="Shape 472"/>
          <p:cNvSpPr/>
          <p:nvPr/>
        </p:nvSpPr>
        <p:spPr>
          <a:xfrm>
            <a:off x="1507806" y="5066064"/>
            <a:ext cx="2657015" cy="1"/>
          </a:xfrm>
          <a:prstGeom prst="line">
            <a:avLst/>
          </a:prstGeom>
          <a:ln w="57150">
            <a:solidFill>
              <a:srgbClr val="008000"/>
            </a:solidFill>
            <a:prstDash val="sysDash"/>
            <a:miter lim="400000"/>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473" name="Shape 473"/>
          <p:cNvSpPr/>
          <p:nvPr/>
        </p:nvSpPr>
        <p:spPr>
          <a:xfrm>
            <a:off x="10284558" y="6101513"/>
            <a:ext cx="1" cy="466345"/>
          </a:xfrm>
          <a:prstGeom prst="line">
            <a:avLst/>
          </a:prstGeom>
          <a:ln w="57150">
            <a:solidFill>
              <a:srgbClr val="008000"/>
            </a:solidFill>
            <a:prstDash val="sysDash"/>
            <a:miter lim="400000"/>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474" name="Shape 474"/>
          <p:cNvSpPr/>
          <p:nvPr/>
        </p:nvSpPr>
        <p:spPr>
          <a:xfrm>
            <a:off x="7572327" y="6129103"/>
            <a:ext cx="2657015" cy="1"/>
          </a:xfrm>
          <a:prstGeom prst="line">
            <a:avLst/>
          </a:prstGeom>
          <a:ln w="57150">
            <a:solidFill>
              <a:srgbClr val="008000"/>
            </a:solidFill>
            <a:prstDash val="sysDash"/>
            <a:miter lim="400000"/>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475" name="Shape 475"/>
          <p:cNvSpPr/>
          <p:nvPr/>
        </p:nvSpPr>
        <p:spPr>
          <a:xfrm>
            <a:off x="1641528" y="1659239"/>
            <a:ext cx="1592125" cy="82220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spcBef>
                <a:spcPts val="0"/>
              </a:spcBef>
              <a:defRPr sz="1100">
                <a:solidFill>
                  <a:srgbClr val="000000"/>
                </a:solidFill>
                <a:latin typeface="Helvetica"/>
                <a:ea typeface="Helvetica"/>
                <a:cs typeface="Helvetica"/>
                <a:sym typeface="Helvetica"/>
              </a:defRPr>
            </a:pPr>
            <a:r>
              <a:rPr sz="2400">
                <a:latin typeface="Times New Roman"/>
                <a:ea typeface="Times New Roman"/>
                <a:cs typeface="Times New Roman"/>
                <a:sym typeface="Times New Roman"/>
              </a:rPr>
              <a:t>η</a:t>
            </a:r>
            <a:r>
              <a:rPr sz="2400" baseline="-25000">
                <a:latin typeface="Times New Roman"/>
                <a:ea typeface="Times New Roman"/>
                <a:cs typeface="Times New Roman"/>
                <a:sym typeface="Times New Roman"/>
              </a:rPr>
              <a:t>Earth</a:t>
            </a:r>
            <a:r>
              <a:rPr sz="2400">
                <a:latin typeface="Times New Roman"/>
                <a:ea typeface="Times New Roman"/>
                <a:cs typeface="Times New Roman"/>
                <a:sym typeface="Times New Roman"/>
              </a:rPr>
              <a:t> = 0.2 </a:t>
            </a:r>
            <a:endParaRPr sz="2400">
              <a:solidFill>
                <a:srgbClr val="FF0000"/>
              </a:solidFill>
              <a:latin typeface="Times New Roman"/>
              <a:ea typeface="Times New Roman"/>
              <a:cs typeface="Times New Roman"/>
              <a:sym typeface="Times New Roman"/>
            </a:endParaRPr>
          </a:p>
          <a:p>
            <a:pPr>
              <a:spcBef>
                <a:spcPts val="0"/>
              </a:spcBef>
              <a:defRPr sz="1100">
                <a:solidFill>
                  <a:srgbClr val="000000"/>
                </a:solidFill>
                <a:latin typeface="Helvetica"/>
                <a:ea typeface="Helvetica"/>
                <a:cs typeface="Helvetica"/>
                <a:sym typeface="Helvetica"/>
              </a:defRPr>
            </a:pPr>
            <a:r>
              <a:rPr sz="2400">
                <a:latin typeface="Times New Roman"/>
                <a:ea typeface="Times New Roman"/>
                <a:cs typeface="Times New Roman"/>
                <a:sym typeface="Times New Roman"/>
              </a:rPr>
              <a:t>IWA = 3λ/D</a:t>
            </a:r>
          </a:p>
        </p:txBody>
      </p:sp>
      <p:sp>
        <p:nvSpPr>
          <p:cNvPr id="476" name="Shape 476"/>
          <p:cNvSpPr/>
          <p:nvPr/>
        </p:nvSpPr>
        <p:spPr>
          <a:xfrm>
            <a:off x="3200148" y="1664507"/>
            <a:ext cx="122914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2000">
                <a:solidFill>
                  <a:srgbClr val="FF0000"/>
                </a:solidFill>
                <a:latin typeface="Helvetica"/>
                <a:ea typeface="Helvetica"/>
                <a:cs typeface="Helvetica"/>
                <a:sym typeface="Helvetica"/>
              </a:defRPr>
            </a:lvl1pPr>
          </a:lstStyle>
          <a:p>
            <a:pPr>
              <a:defRPr sz="1100">
                <a:solidFill>
                  <a:srgbClr val="000000"/>
                </a:solidFill>
              </a:defRPr>
            </a:pPr>
            <a:r>
              <a:rPr sz="2000">
                <a:solidFill>
                  <a:srgbClr val="FF0000"/>
                </a:solidFill>
              </a:rPr>
              <a:t>Optimistic</a:t>
            </a:r>
          </a:p>
        </p:txBody>
      </p:sp>
      <p:sp>
        <p:nvSpPr>
          <p:cNvPr id="477" name="Shape 477"/>
          <p:cNvSpPr/>
          <p:nvPr/>
        </p:nvSpPr>
        <p:spPr>
          <a:xfrm>
            <a:off x="7669200" y="1637261"/>
            <a:ext cx="1713668" cy="82220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spcBef>
                <a:spcPts val="0"/>
              </a:spcBef>
              <a:defRPr sz="1100">
                <a:solidFill>
                  <a:srgbClr val="000000"/>
                </a:solidFill>
                <a:latin typeface="Helvetica"/>
                <a:ea typeface="Helvetica"/>
                <a:cs typeface="Helvetica"/>
                <a:sym typeface="Helvetica"/>
              </a:defRPr>
            </a:pPr>
            <a:r>
              <a:rPr sz="2400">
                <a:latin typeface="Times New Roman"/>
                <a:ea typeface="Times New Roman"/>
                <a:cs typeface="Times New Roman"/>
                <a:sym typeface="Times New Roman"/>
              </a:rPr>
              <a:t>η</a:t>
            </a:r>
            <a:r>
              <a:rPr sz="2400" baseline="-25000">
                <a:latin typeface="Times New Roman"/>
                <a:ea typeface="Times New Roman"/>
                <a:cs typeface="Times New Roman"/>
                <a:sym typeface="Times New Roman"/>
              </a:rPr>
              <a:t>Earth</a:t>
            </a:r>
            <a:r>
              <a:rPr sz="2400">
                <a:latin typeface="Times New Roman"/>
                <a:ea typeface="Times New Roman"/>
                <a:cs typeface="Times New Roman"/>
                <a:sym typeface="Times New Roman"/>
              </a:rPr>
              <a:t> = 0.05 </a:t>
            </a:r>
            <a:endParaRPr sz="2400">
              <a:solidFill>
                <a:srgbClr val="FF0000"/>
              </a:solidFill>
              <a:latin typeface="Times New Roman"/>
              <a:ea typeface="Times New Roman"/>
              <a:cs typeface="Times New Roman"/>
              <a:sym typeface="Times New Roman"/>
            </a:endParaRPr>
          </a:p>
          <a:p>
            <a:pPr>
              <a:spcBef>
                <a:spcPts val="0"/>
              </a:spcBef>
              <a:defRPr sz="1100">
                <a:solidFill>
                  <a:srgbClr val="000000"/>
                </a:solidFill>
                <a:latin typeface="Helvetica"/>
                <a:ea typeface="Helvetica"/>
                <a:cs typeface="Helvetica"/>
                <a:sym typeface="Helvetica"/>
              </a:defRPr>
            </a:pPr>
            <a:r>
              <a:rPr sz="2400">
                <a:latin typeface="Times New Roman"/>
                <a:ea typeface="Times New Roman"/>
                <a:cs typeface="Times New Roman"/>
                <a:sym typeface="Times New Roman"/>
              </a:rPr>
              <a:t>IWA = 3λ/D</a:t>
            </a:r>
          </a:p>
        </p:txBody>
      </p:sp>
      <p:sp>
        <p:nvSpPr>
          <p:cNvPr id="478" name="Shape 478"/>
          <p:cNvSpPr/>
          <p:nvPr/>
        </p:nvSpPr>
        <p:spPr>
          <a:xfrm>
            <a:off x="9314201" y="1639107"/>
            <a:ext cx="138442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2000">
                <a:solidFill>
                  <a:srgbClr val="FF0000"/>
                </a:solidFill>
                <a:latin typeface="Helvetica"/>
                <a:ea typeface="Helvetica"/>
                <a:cs typeface="Helvetica"/>
                <a:sym typeface="Helvetica"/>
              </a:defRPr>
            </a:lvl1pPr>
          </a:lstStyle>
          <a:p>
            <a:pPr>
              <a:defRPr sz="1100">
                <a:solidFill>
                  <a:srgbClr val="000000"/>
                </a:solidFill>
              </a:defRPr>
            </a:pPr>
            <a:r>
              <a:rPr sz="2000">
                <a:solidFill>
                  <a:srgbClr val="FF0000"/>
                </a:solidFill>
              </a:rPr>
              <a:t>Pessimistic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p:cNvSpPr>
          <p:nvPr>
            <p:ph type="title"/>
          </p:nvPr>
        </p:nvSpPr>
        <p:spPr>
          <a:xfrm>
            <a:off x="1270000" y="109287"/>
            <a:ext cx="10464800" cy="600161"/>
          </a:xfrm>
          <a:prstGeom prst="rect">
            <a:avLst/>
          </a:prstGeom>
        </p:spPr>
        <p:txBody>
          <a:bodyPr/>
          <a:lstStyle>
            <a:lvl1pPr>
              <a:defRPr sz="3600"/>
            </a:lvl1pPr>
          </a:lstStyle>
          <a:p>
            <a:r>
              <a:t>HDST surveys a broad range of stars</a:t>
            </a:r>
          </a:p>
        </p:txBody>
      </p:sp>
      <p:pic>
        <p:nvPicPr>
          <p:cNvPr id="481" name="Spectral_Type_Histogram.png"/>
          <p:cNvPicPr>
            <a:picLocks noChangeAspect="1"/>
          </p:cNvPicPr>
          <p:nvPr/>
        </p:nvPicPr>
        <p:blipFill>
          <a:blip r:embed="rId2">
            <a:extLst/>
          </a:blip>
          <a:stretch>
            <a:fillRect/>
          </a:stretch>
        </p:blipFill>
        <p:spPr>
          <a:xfrm>
            <a:off x="1825701" y="781486"/>
            <a:ext cx="9353398" cy="7305702"/>
          </a:xfrm>
          <a:prstGeom prst="rect">
            <a:avLst/>
          </a:prstGeom>
          <a:ln w="12700">
            <a:miter lim="400000"/>
          </a:ln>
        </p:spPr>
      </p:pic>
      <p:sp>
        <p:nvSpPr>
          <p:cNvPr id="482" name="Shape 482"/>
          <p:cNvSpPr/>
          <p:nvPr/>
        </p:nvSpPr>
        <p:spPr>
          <a:xfrm>
            <a:off x="586487" y="8077708"/>
            <a:ext cx="11835952"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1700">
                <a:latin typeface="Avenir Black"/>
                <a:ea typeface="Avenir Black"/>
                <a:cs typeface="Avenir Black"/>
                <a:sym typeface="Avenir Black"/>
              </a:defRPr>
            </a:pPr>
            <a:r>
              <a:t>The distribution of stellar spectral types in the design reference mission (DRM) for a </a:t>
            </a:r>
            <a:r>
              <a:rPr>
                <a:solidFill>
                  <a:srgbClr val="00C900"/>
                </a:solidFill>
              </a:rPr>
              <a:t>12 m HDST (green) </a:t>
            </a:r>
            <a:r>
              <a:t>and for a </a:t>
            </a:r>
            <a:r>
              <a:rPr>
                <a:solidFill>
                  <a:srgbClr val="4F6FFF"/>
                </a:solidFill>
              </a:rPr>
              <a:t>4 m exoplanet mission (blue).</a:t>
            </a:r>
            <a:r>
              <a:t> The histograms show the number of stars in each spectral type surveyed with a survey integration time of 1 year (which includes spectroscopic characterization of Earth-like planets). HDST surveys a total of 561 stars. The 4 m space telescope surveys 74 stars. The Stark et al. (2015) altruistic yield optimization algorithm is used in these DRMs.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Screen Shot 2015-12-09 at 12.03.50 PM.png"/>
          <p:cNvPicPr>
            <a:picLocks noChangeAspect="1"/>
          </p:cNvPicPr>
          <p:nvPr/>
        </p:nvPicPr>
        <p:blipFill>
          <a:blip r:embed="rId3">
            <a:extLst/>
          </a:blip>
          <a:stretch>
            <a:fillRect/>
          </a:stretch>
        </p:blipFill>
        <p:spPr>
          <a:xfrm>
            <a:off x="867513" y="1346092"/>
            <a:ext cx="10409916" cy="7655291"/>
          </a:xfrm>
          <a:prstGeom prst="rect">
            <a:avLst/>
          </a:prstGeom>
          <a:ln w="12700">
            <a:miter lim="400000"/>
          </a:ln>
        </p:spPr>
      </p:pic>
      <p:sp>
        <p:nvSpPr>
          <p:cNvPr id="485" name="Shape 485"/>
          <p:cNvSpPr/>
          <p:nvPr/>
        </p:nvSpPr>
        <p:spPr>
          <a:xfrm>
            <a:off x="2223070" y="1726412"/>
            <a:ext cx="8685659" cy="6092005"/>
          </a:xfrm>
          <a:prstGeom prst="rect">
            <a:avLst/>
          </a:prstGeom>
          <a:solidFill>
            <a:srgbClr val="FFFFFF"/>
          </a:solidFill>
          <a:ln w="12700">
            <a:miter lim="400000"/>
          </a:ln>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486" name="Shape 486"/>
          <p:cNvSpPr/>
          <p:nvPr/>
        </p:nvSpPr>
        <p:spPr>
          <a:xfrm>
            <a:off x="8785118" y="1596496"/>
            <a:ext cx="2243905" cy="6326437"/>
          </a:xfrm>
          <a:prstGeom prst="rect">
            <a:avLst/>
          </a:prstGeom>
          <a:solidFill>
            <a:srgbClr val="3B1F4E">
              <a:alpha val="20279"/>
            </a:srgbClr>
          </a:solidFill>
          <a:ln w="12700">
            <a:miter lim="400000"/>
          </a:ln>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487" name="Shape 487"/>
          <p:cNvSpPr/>
          <p:nvPr/>
        </p:nvSpPr>
        <p:spPr>
          <a:xfrm>
            <a:off x="3615978" y="5417836"/>
            <a:ext cx="2293621" cy="48260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spcBef>
                <a:spcPts val="0"/>
              </a:spcBef>
              <a:defRPr sz="3000">
                <a:solidFill>
                  <a:srgbClr val="000000"/>
                </a:solidFill>
                <a:latin typeface="DIN Condensed"/>
                <a:ea typeface="DIN Condensed"/>
                <a:cs typeface="DIN Condensed"/>
                <a:sym typeface="DIN Condensed"/>
              </a:defRPr>
            </a:lvl1pPr>
          </a:lstStyle>
          <a:p>
            <a:r>
              <a:t>CANDELS-Wide (J)</a:t>
            </a:r>
          </a:p>
        </p:txBody>
      </p:sp>
      <p:sp>
        <p:nvSpPr>
          <p:cNvPr id="488" name="Shape 488"/>
          <p:cNvSpPr/>
          <p:nvPr/>
        </p:nvSpPr>
        <p:spPr>
          <a:xfrm>
            <a:off x="4955226" y="5973276"/>
            <a:ext cx="2300098" cy="48260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spcBef>
                <a:spcPts val="0"/>
              </a:spcBef>
              <a:defRPr sz="3000">
                <a:solidFill>
                  <a:srgbClr val="000000"/>
                </a:solidFill>
                <a:latin typeface="DIN Condensed"/>
                <a:ea typeface="DIN Condensed"/>
                <a:cs typeface="DIN Condensed"/>
                <a:sym typeface="DIN Condensed"/>
              </a:defRPr>
            </a:lvl1pPr>
          </a:lstStyle>
          <a:p>
            <a:r>
              <a:t>CANDELS-Deep (J)</a:t>
            </a:r>
          </a:p>
        </p:txBody>
      </p:sp>
      <p:sp>
        <p:nvSpPr>
          <p:cNvPr id="489" name="Shape 489"/>
          <p:cNvSpPr/>
          <p:nvPr/>
        </p:nvSpPr>
        <p:spPr>
          <a:xfrm>
            <a:off x="6779134" y="7024207"/>
            <a:ext cx="1222249" cy="48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spcBef>
                <a:spcPts val="0"/>
              </a:spcBef>
              <a:defRPr sz="3000">
                <a:solidFill>
                  <a:srgbClr val="000000"/>
                </a:solidFill>
                <a:latin typeface="DIN Condensed"/>
                <a:ea typeface="DIN Condensed"/>
                <a:cs typeface="DIN Condensed"/>
                <a:sym typeface="DIN Condensed"/>
              </a:defRPr>
            </a:lvl1pPr>
          </a:lstStyle>
          <a:p>
            <a:r>
              <a:t>HUDF (IR)</a:t>
            </a:r>
          </a:p>
        </p:txBody>
      </p:sp>
      <p:sp>
        <p:nvSpPr>
          <p:cNvPr id="490" name="Shape 490"/>
          <p:cNvSpPr/>
          <p:nvPr/>
        </p:nvSpPr>
        <p:spPr>
          <a:xfrm>
            <a:off x="5918200" y="5530636"/>
            <a:ext cx="210621" cy="215901"/>
          </a:xfrm>
          <a:prstGeom prst="rect">
            <a:avLst/>
          </a:prstGeom>
          <a:solidFill>
            <a:srgbClr val="773F9B"/>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491" name="Shape 491"/>
          <p:cNvSpPr/>
          <p:nvPr/>
        </p:nvSpPr>
        <p:spPr>
          <a:xfrm>
            <a:off x="7259548" y="6069244"/>
            <a:ext cx="210621" cy="215901"/>
          </a:xfrm>
          <a:prstGeom prst="rect">
            <a:avLst/>
          </a:prstGeom>
          <a:solidFill>
            <a:srgbClr val="773F9B"/>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492" name="Shape 492"/>
          <p:cNvSpPr/>
          <p:nvPr/>
        </p:nvSpPr>
        <p:spPr>
          <a:xfrm>
            <a:off x="8016164" y="7109502"/>
            <a:ext cx="210622" cy="215901"/>
          </a:xfrm>
          <a:prstGeom prst="rect">
            <a:avLst/>
          </a:prstGeom>
          <a:solidFill>
            <a:srgbClr val="773F9B"/>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493" name="Shape 493"/>
          <p:cNvSpPr/>
          <p:nvPr/>
        </p:nvSpPr>
        <p:spPr>
          <a:xfrm>
            <a:off x="238648" y="8027404"/>
            <a:ext cx="2720515"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spcBef>
                <a:spcPts val="0"/>
              </a:spcBef>
              <a:defRPr sz="2200" i="1">
                <a:solidFill>
                  <a:srgbClr val="000000"/>
                </a:solidFill>
                <a:latin typeface="PT Serif"/>
                <a:ea typeface="PT Serif"/>
                <a:cs typeface="PT Serif"/>
                <a:sym typeface="PT Serif"/>
              </a:defRPr>
            </a:lvl1pPr>
          </a:lstStyle>
          <a:p>
            <a:r>
              <a:t> number of spatial resolution elements in the observed field</a:t>
            </a:r>
          </a:p>
        </p:txBody>
      </p:sp>
      <p:pic>
        <p:nvPicPr>
          <p:cNvPr id="538" name="Picture 537"/>
          <p:cNvPicPr>
            <a:picLocks/>
          </p:cNvPicPr>
          <p:nvPr/>
        </p:nvPicPr>
        <p:blipFill>
          <a:blip r:embed="rId4">
            <a:extLst/>
          </a:blip>
          <a:stretch>
            <a:fillRect/>
          </a:stretch>
        </p:blipFill>
        <p:spPr>
          <a:xfrm>
            <a:off x="109920" y="5832931"/>
            <a:ext cx="920570" cy="2509595"/>
          </a:xfrm>
          <a:prstGeom prst="rect">
            <a:avLst/>
          </a:prstGeom>
        </p:spPr>
      </p:pic>
      <p:sp>
        <p:nvSpPr>
          <p:cNvPr id="495" name="Shape 495"/>
          <p:cNvSpPr/>
          <p:nvPr/>
        </p:nvSpPr>
        <p:spPr>
          <a:xfrm>
            <a:off x="2254593" y="2086902"/>
            <a:ext cx="429747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spcBef>
                <a:spcPts val="0"/>
              </a:spcBef>
              <a:defRPr sz="2200" i="1">
                <a:solidFill>
                  <a:srgbClr val="000000"/>
                </a:solidFill>
                <a:latin typeface="PT Serif"/>
                <a:ea typeface="PT Serif"/>
                <a:cs typeface="PT Serif"/>
                <a:sym typeface="PT Serif"/>
              </a:defRPr>
            </a:lvl1pPr>
          </a:lstStyle>
          <a:p>
            <a:r>
              <a:t>entire sky observed @ 1” resolution</a:t>
            </a:r>
          </a:p>
        </p:txBody>
      </p:sp>
      <p:sp>
        <p:nvSpPr>
          <p:cNvPr id="496" name="Shape 496"/>
          <p:cNvSpPr/>
          <p:nvPr/>
        </p:nvSpPr>
        <p:spPr>
          <a:xfrm>
            <a:off x="3434707" y="3093846"/>
            <a:ext cx="210622" cy="215901"/>
          </a:xfrm>
          <a:prstGeom prst="rect">
            <a:avLst/>
          </a:prstGeom>
          <a:solidFill>
            <a:srgbClr val="164F86"/>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497" name="Shape 497"/>
          <p:cNvSpPr/>
          <p:nvPr/>
        </p:nvSpPr>
        <p:spPr>
          <a:xfrm>
            <a:off x="2849366" y="3768801"/>
            <a:ext cx="210621" cy="215901"/>
          </a:xfrm>
          <a:prstGeom prst="rect">
            <a:avLst/>
          </a:prstGeom>
          <a:solidFill>
            <a:srgbClr val="00882B"/>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498" name="Shape 498"/>
          <p:cNvSpPr/>
          <p:nvPr/>
        </p:nvSpPr>
        <p:spPr>
          <a:xfrm>
            <a:off x="3055739" y="3859490"/>
            <a:ext cx="1469137" cy="4826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spcBef>
                <a:spcPts val="0"/>
              </a:spcBef>
              <a:defRPr sz="3000">
                <a:solidFill>
                  <a:srgbClr val="000000"/>
                </a:solidFill>
                <a:latin typeface="DIN Condensed"/>
                <a:ea typeface="DIN Condensed"/>
                <a:cs typeface="DIN Condensed"/>
                <a:sym typeface="DIN Condensed"/>
              </a:defRPr>
            </a:lvl1pPr>
          </a:lstStyle>
          <a:p>
            <a:r>
              <a:t>WISE (3μm)</a:t>
            </a:r>
          </a:p>
        </p:txBody>
      </p:sp>
      <p:sp>
        <p:nvSpPr>
          <p:cNvPr id="499" name="Shape 499"/>
          <p:cNvSpPr/>
          <p:nvPr/>
        </p:nvSpPr>
        <p:spPr>
          <a:xfrm>
            <a:off x="3635505" y="3193566"/>
            <a:ext cx="1333882" cy="482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spcBef>
                <a:spcPts val="0"/>
              </a:spcBef>
              <a:defRPr sz="3000">
                <a:solidFill>
                  <a:srgbClr val="000000"/>
                </a:solidFill>
                <a:latin typeface="DIN Condensed"/>
                <a:ea typeface="DIN Condensed"/>
                <a:cs typeface="DIN Condensed"/>
                <a:sym typeface="DIN Condensed"/>
              </a:defRPr>
            </a:lvl1pPr>
          </a:lstStyle>
          <a:p>
            <a:r>
              <a:t>SDSSIII (z)</a:t>
            </a:r>
          </a:p>
        </p:txBody>
      </p:sp>
      <p:sp>
        <p:nvSpPr>
          <p:cNvPr id="500" name="Shape 500"/>
          <p:cNvSpPr/>
          <p:nvPr/>
        </p:nvSpPr>
        <p:spPr>
          <a:xfrm>
            <a:off x="2319676" y="2968795"/>
            <a:ext cx="210621" cy="215901"/>
          </a:xfrm>
          <a:prstGeom prst="rect">
            <a:avLst/>
          </a:prstGeom>
          <a:solidFill>
            <a:srgbClr val="164F86"/>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01" name="Shape 501"/>
          <p:cNvSpPr/>
          <p:nvPr/>
        </p:nvSpPr>
        <p:spPr>
          <a:xfrm>
            <a:off x="2516775" y="2659012"/>
            <a:ext cx="1390651" cy="4826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spcBef>
                <a:spcPts val="0"/>
              </a:spcBef>
              <a:defRPr sz="3000">
                <a:solidFill>
                  <a:srgbClr val="000000"/>
                </a:solidFill>
                <a:latin typeface="DIN Condensed"/>
                <a:ea typeface="DIN Condensed"/>
                <a:cs typeface="DIN Condensed"/>
                <a:sym typeface="DIN Condensed"/>
              </a:defRPr>
            </a:lvl1pPr>
          </a:lstStyle>
          <a:p>
            <a:r>
              <a:t>UKIDSS (K)</a:t>
            </a:r>
          </a:p>
        </p:txBody>
      </p:sp>
      <p:sp>
        <p:nvSpPr>
          <p:cNvPr id="502" name="Shape 502"/>
          <p:cNvSpPr/>
          <p:nvPr/>
        </p:nvSpPr>
        <p:spPr>
          <a:xfrm>
            <a:off x="8130464" y="6511460"/>
            <a:ext cx="210622" cy="215901"/>
          </a:xfrm>
          <a:prstGeom prst="rect">
            <a:avLst/>
          </a:prstGeom>
          <a:solidFill>
            <a:srgbClr val="51A7F9">
              <a:alpha val="35664"/>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03" name="Shape 503"/>
          <p:cNvSpPr/>
          <p:nvPr/>
        </p:nvSpPr>
        <p:spPr>
          <a:xfrm>
            <a:off x="8325816" y="4149099"/>
            <a:ext cx="210621" cy="215901"/>
          </a:xfrm>
          <a:prstGeom prst="rect">
            <a:avLst/>
          </a:prstGeom>
          <a:solidFill>
            <a:srgbClr val="C82506">
              <a:alpha val="35664"/>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04" name="Shape 504"/>
          <p:cNvSpPr/>
          <p:nvPr/>
        </p:nvSpPr>
        <p:spPr>
          <a:xfrm>
            <a:off x="7310348" y="3552908"/>
            <a:ext cx="210621" cy="215901"/>
          </a:xfrm>
          <a:prstGeom prst="rect">
            <a:avLst/>
          </a:prstGeom>
          <a:solidFill>
            <a:srgbClr val="C82506">
              <a:alpha val="35664"/>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05" name="Shape 505"/>
          <p:cNvSpPr/>
          <p:nvPr/>
        </p:nvSpPr>
        <p:spPr>
          <a:xfrm>
            <a:off x="6975154" y="2048743"/>
            <a:ext cx="210621" cy="215901"/>
          </a:xfrm>
          <a:prstGeom prst="rect">
            <a:avLst/>
          </a:prstGeom>
          <a:solidFill>
            <a:srgbClr val="C82506">
              <a:alpha val="35664"/>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06" name="Shape 506"/>
          <p:cNvSpPr/>
          <p:nvPr/>
        </p:nvSpPr>
        <p:spPr>
          <a:xfrm>
            <a:off x="6152365" y="4550215"/>
            <a:ext cx="210621" cy="215901"/>
          </a:xfrm>
          <a:prstGeom prst="rect">
            <a:avLst/>
          </a:prstGeom>
          <a:solidFill>
            <a:srgbClr val="DE6A10">
              <a:alpha val="35664"/>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07" name="Shape 507"/>
          <p:cNvSpPr/>
          <p:nvPr/>
        </p:nvSpPr>
        <p:spPr>
          <a:xfrm>
            <a:off x="5073863" y="2503660"/>
            <a:ext cx="210622" cy="215901"/>
          </a:xfrm>
          <a:prstGeom prst="rect">
            <a:avLst/>
          </a:prstGeom>
          <a:solidFill>
            <a:srgbClr val="DE6A10">
              <a:alpha val="35664"/>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08" name="Shape 508"/>
          <p:cNvSpPr/>
          <p:nvPr/>
        </p:nvSpPr>
        <p:spPr>
          <a:xfrm>
            <a:off x="8262316" y="5607050"/>
            <a:ext cx="210621" cy="215900"/>
          </a:xfrm>
          <a:prstGeom prst="rect">
            <a:avLst/>
          </a:prstGeom>
          <a:solidFill>
            <a:srgbClr val="F5D328">
              <a:alpha val="35664"/>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09" name="Shape 509"/>
          <p:cNvSpPr/>
          <p:nvPr/>
        </p:nvSpPr>
        <p:spPr>
          <a:xfrm>
            <a:off x="6484071" y="1741652"/>
            <a:ext cx="1192785" cy="37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spcBef>
                <a:spcPts val="0"/>
              </a:spcBef>
              <a:defRPr sz="2200">
                <a:solidFill>
                  <a:srgbClr val="000000"/>
                </a:solidFill>
                <a:latin typeface="DIN Condensed"/>
                <a:ea typeface="DIN Condensed"/>
                <a:cs typeface="DIN Condensed"/>
                <a:sym typeface="DIN Condensed"/>
              </a:defRPr>
            </a:lvl1pPr>
          </a:lstStyle>
          <a:p>
            <a:r>
              <a:t>WFIRST-HLS</a:t>
            </a:r>
          </a:p>
        </p:txBody>
      </p:sp>
      <p:sp>
        <p:nvSpPr>
          <p:cNvPr id="510" name="Shape 510"/>
          <p:cNvSpPr/>
          <p:nvPr/>
        </p:nvSpPr>
        <p:spPr>
          <a:xfrm>
            <a:off x="5685980" y="3480646"/>
            <a:ext cx="1632840" cy="37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70000"/>
              </a:lnSpc>
              <a:spcBef>
                <a:spcPts val="0"/>
              </a:spcBef>
              <a:defRPr sz="2200">
                <a:solidFill>
                  <a:srgbClr val="000000"/>
                </a:solidFill>
                <a:latin typeface="DIN Condensed"/>
                <a:ea typeface="DIN Condensed"/>
                <a:cs typeface="DIN Condensed"/>
                <a:sym typeface="DIN Condensed"/>
              </a:defRPr>
            </a:lvl1pPr>
          </a:lstStyle>
          <a:p>
            <a:r>
              <a:t>WFIRST-SN-Wide</a:t>
            </a:r>
          </a:p>
        </p:txBody>
      </p:sp>
      <p:sp>
        <p:nvSpPr>
          <p:cNvPr id="511" name="Shape 511"/>
          <p:cNvSpPr/>
          <p:nvPr/>
        </p:nvSpPr>
        <p:spPr>
          <a:xfrm>
            <a:off x="6710952" y="4110408"/>
            <a:ext cx="1637589" cy="37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70000"/>
              </a:lnSpc>
              <a:spcBef>
                <a:spcPts val="0"/>
              </a:spcBef>
              <a:defRPr sz="2200">
                <a:solidFill>
                  <a:srgbClr val="000000"/>
                </a:solidFill>
                <a:latin typeface="DIN Condensed"/>
                <a:ea typeface="DIN Condensed"/>
                <a:cs typeface="DIN Condensed"/>
                <a:sym typeface="DIN Condensed"/>
              </a:defRPr>
            </a:lvl1pPr>
          </a:lstStyle>
          <a:p>
            <a:r>
              <a:t>WFIRST-SN-Deep</a:t>
            </a:r>
          </a:p>
        </p:txBody>
      </p:sp>
      <p:sp>
        <p:nvSpPr>
          <p:cNvPr id="512" name="Shape 512"/>
          <p:cNvSpPr/>
          <p:nvPr/>
        </p:nvSpPr>
        <p:spPr>
          <a:xfrm>
            <a:off x="4710841" y="4520431"/>
            <a:ext cx="1451230" cy="37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70000"/>
              </a:lnSpc>
              <a:spcBef>
                <a:spcPts val="0"/>
              </a:spcBef>
              <a:defRPr sz="2200">
                <a:solidFill>
                  <a:srgbClr val="000000"/>
                </a:solidFill>
                <a:latin typeface="DIN Condensed"/>
                <a:ea typeface="DIN Condensed"/>
                <a:cs typeface="DIN Condensed"/>
                <a:sym typeface="DIN Condensed"/>
              </a:defRPr>
            </a:lvl1pPr>
          </a:lstStyle>
          <a:p>
            <a:r>
              <a:t>Euclid-Deep (J)</a:t>
            </a:r>
          </a:p>
        </p:txBody>
      </p:sp>
      <p:sp>
        <p:nvSpPr>
          <p:cNvPr id="513" name="Shape 513"/>
          <p:cNvSpPr/>
          <p:nvPr/>
        </p:nvSpPr>
        <p:spPr>
          <a:xfrm>
            <a:off x="7080168" y="5326673"/>
            <a:ext cx="1386968" cy="623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70000"/>
              </a:lnSpc>
              <a:spcBef>
                <a:spcPts val="0"/>
              </a:spcBef>
              <a:defRPr sz="2200">
                <a:solidFill>
                  <a:srgbClr val="000000"/>
                </a:solidFill>
                <a:latin typeface="DIN Condensed"/>
                <a:ea typeface="DIN Condensed"/>
                <a:cs typeface="DIN Condensed"/>
                <a:sym typeface="DIN Condensed"/>
              </a:defRPr>
            </a:pPr>
            <a:r>
              <a:t>E-ELT MICADO</a:t>
            </a:r>
          </a:p>
          <a:p>
            <a:pPr algn="ctr" defTabSz="584200">
              <a:lnSpc>
                <a:spcPct val="70000"/>
              </a:lnSpc>
              <a:spcBef>
                <a:spcPts val="0"/>
              </a:spcBef>
              <a:defRPr sz="2200">
                <a:solidFill>
                  <a:srgbClr val="000000"/>
                </a:solidFill>
                <a:latin typeface="DIN Condensed"/>
                <a:ea typeface="DIN Condensed"/>
                <a:cs typeface="DIN Condensed"/>
                <a:sym typeface="DIN Condensed"/>
              </a:defRPr>
            </a:pPr>
            <a:r>
              <a:t>(1hr @ J)</a:t>
            </a:r>
          </a:p>
        </p:txBody>
      </p:sp>
      <p:sp>
        <p:nvSpPr>
          <p:cNvPr id="514" name="Shape 514"/>
          <p:cNvSpPr/>
          <p:nvPr/>
        </p:nvSpPr>
        <p:spPr>
          <a:xfrm>
            <a:off x="9673406" y="4533194"/>
            <a:ext cx="543529" cy="516927"/>
          </a:xfrm>
          <a:prstGeom prst="star5">
            <a:avLst>
              <a:gd name="adj" fmla="val 19100"/>
              <a:gd name="hf" fmla="val 105146"/>
              <a:gd name="vf" fmla="val 110557"/>
            </a:avLst>
          </a:prstGeom>
          <a:ln w="50800">
            <a:solidFill>
              <a:srgbClr val="773F9B"/>
            </a:solidFill>
            <a:miter lim="400000"/>
          </a:ln>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15" name="Shape 515"/>
          <p:cNvSpPr/>
          <p:nvPr/>
        </p:nvSpPr>
        <p:spPr>
          <a:xfrm>
            <a:off x="9635306" y="2978543"/>
            <a:ext cx="543529" cy="516927"/>
          </a:xfrm>
          <a:prstGeom prst="star5">
            <a:avLst>
              <a:gd name="adj" fmla="val 19100"/>
              <a:gd name="hf" fmla="val 105146"/>
              <a:gd name="vf" fmla="val 110557"/>
            </a:avLst>
          </a:prstGeom>
          <a:ln w="50800">
            <a:solidFill>
              <a:srgbClr val="773F9B"/>
            </a:solidFill>
            <a:miter lim="400000"/>
          </a:ln>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16" name="Shape 516"/>
          <p:cNvSpPr/>
          <p:nvPr/>
        </p:nvSpPr>
        <p:spPr>
          <a:xfrm>
            <a:off x="6809437" y="6479415"/>
            <a:ext cx="1314044" cy="37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70000"/>
              </a:lnSpc>
              <a:spcBef>
                <a:spcPts val="0"/>
              </a:spcBef>
              <a:defRPr sz="2200">
                <a:solidFill>
                  <a:srgbClr val="000000"/>
                </a:solidFill>
                <a:latin typeface="DIN Condensed"/>
                <a:ea typeface="DIN Condensed"/>
                <a:cs typeface="DIN Condensed"/>
                <a:sym typeface="DIN Condensed"/>
              </a:defRPr>
            </a:lvl1pPr>
          </a:lstStyle>
          <a:p>
            <a:r>
              <a:t>JWST NIRCAM</a:t>
            </a:r>
          </a:p>
        </p:txBody>
      </p:sp>
      <p:sp>
        <p:nvSpPr>
          <p:cNvPr id="517" name="Shape 517"/>
          <p:cNvSpPr/>
          <p:nvPr/>
        </p:nvSpPr>
        <p:spPr>
          <a:xfrm>
            <a:off x="7318663" y="2936365"/>
            <a:ext cx="2402727" cy="5562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spcBef>
                <a:spcPts val="0"/>
              </a:spcBef>
              <a:defRPr sz="3600">
                <a:solidFill>
                  <a:srgbClr val="000000"/>
                </a:solidFill>
                <a:latin typeface="DIN Condensed"/>
                <a:ea typeface="DIN Condensed"/>
                <a:cs typeface="DIN Condensed"/>
                <a:sym typeface="DIN Condensed"/>
              </a:defRPr>
            </a:lvl1pPr>
          </a:lstStyle>
          <a:p>
            <a:r>
              <a:t>HDST-Parallels</a:t>
            </a:r>
          </a:p>
        </p:txBody>
      </p:sp>
      <p:sp>
        <p:nvSpPr>
          <p:cNvPr id="518" name="Shape 518"/>
          <p:cNvSpPr/>
          <p:nvPr/>
        </p:nvSpPr>
        <p:spPr>
          <a:xfrm>
            <a:off x="8133868" y="4422511"/>
            <a:ext cx="1617574" cy="892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70000"/>
              </a:lnSpc>
              <a:spcBef>
                <a:spcPts val="0"/>
              </a:spcBef>
              <a:defRPr sz="3600">
                <a:solidFill>
                  <a:srgbClr val="000000"/>
                </a:solidFill>
                <a:latin typeface="DIN Condensed"/>
                <a:ea typeface="DIN Condensed"/>
                <a:cs typeface="DIN Condensed"/>
                <a:sym typeface="DIN Condensed"/>
              </a:defRPr>
            </a:pPr>
            <a:r>
              <a:t>HDST-FOV</a:t>
            </a:r>
          </a:p>
          <a:p>
            <a:pPr algn="ctr" defTabSz="584200">
              <a:lnSpc>
                <a:spcPct val="70000"/>
              </a:lnSpc>
              <a:spcBef>
                <a:spcPts val="0"/>
              </a:spcBef>
              <a:defRPr sz="3000">
                <a:solidFill>
                  <a:srgbClr val="000000"/>
                </a:solidFill>
                <a:latin typeface="DIN Condensed"/>
                <a:ea typeface="DIN Condensed"/>
                <a:cs typeface="DIN Condensed"/>
                <a:sym typeface="DIN Condensed"/>
              </a:defRPr>
            </a:pPr>
            <a:r>
              <a:t>1hr @ V</a:t>
            </a:r>
          </a:p>
        </p:txBody>
      </p:sp>
      <p:sp>
        <p:nvSpPr>
          <p:cNvPr id="519" name="Shape 519"/>
          <p:cNvSpPr/>
          <p:nvPr/>
        </p:nvSpPr>
        <p:spPr>
          <a:xfrm>
            <a:off x="4039549" y="2722734"/>
            <a:ext cx="1446480" cy="37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70000"/>
              </a:lnSpc>
              <a:spcBef>
                <a:spcPts val="0"/>
              </a:spcBef>
              <a:defRPr sz="2200">
                <a:solidFill>
                  <a:srgbClr val="000000"/>
                </a:solidFill>
                <a:latin typeface="DIN Condensed"/>
                <a:ea typeface="DIN Condensed"/>
                <a:cs typeface="DIN Condensed"/>
                <a:sym typeface="DIN Condensed"/>
              </a:defRPr>
            </a:lvl1pPr>
          </a:lstStyle>
          <a:p>
            <a:r>
              <a:t>Euclid-Wide (J)</a:t>
            </a:r>
          </a:p>
        </p:txBody>
      </p:sp>
      <p:sp>
        <p:nvSpPr>
          <p:cNvPr id="520" name="Shape 520"/>
          <p:cNvSpPr/>
          <p:nvPr/>
        </p:nvSpPr>
        <p:spPr>
          <a:xfrm>
            <a:off x="5867400" y="2502686"/>
            <a:ext cx="210621" cy="215901"/>
          </a:xfrm>
          <a:prstGeom prst="rect">
            <a:avLst/>
          </a:prstGeom>
          <a:solidFill>
            <a:srgbClr val="00882B">
              <a:alpha val="50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21" name="Shape 521"/>
          <p:cNvSpPr/>
          <p:nvPr/>
        </p:nvSpPr>
        <p:spPr>
          <a:xfrm>
            <a:off x="5612639" y="2727425"/>
            <a:ext cx="821742" cy="375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70000"/>
              </a:lnSpc>
              <a:spcBef>
                <a:spcPts val="0"/>
              </a:spcBef>
              <a:defRPr sz="2200">
                <a:solidFill>
                  <a:srgbClr val="000000"/>
                </a:solidFill>
                <a:latin typeface="DIN Condensed"/>
                <a:ea typeface="DIN Condensed"/>
                <a:cs typeface="DIN Condensed"/>
                <a:sym typeface="DIN Condensed"/>
              </a:defRPr>
            </a:lvl1pPr>
          </a:lstStyle>
          <a:p>
            <a:r>
              <a:t>LSST (Y)</a:t>
            </a:r>
          </a:p>
        </p:txBody>
      </p:sp>
      <p:sp>
        <p:nvSpPr>
          <p:cNvPr id="522" name="Shape 522"/>
          <p:cNvSpPr/>
          <p:nvPr/>
        </p:nvSpPr>
        <p:spPr>
          <a:xfrm>
            <a:off x="2148440" y="2555981"/>
            <a:ext cx="8860320" cy="1"/>
          </a:xfrm>
          <a:prstGeom prst="line">
            <a:avLst/>
          </a:prstGeom>
          <a:ln w="25400">
            <a:solidFill>
              <a:schemeClr val="accent5"/>
            </a:solidFill>
            <a:miter lim="400000"/>
          </a:ln>
        </p:spPr>
        <p:txBody>
          <a:bodyPr lIns="50800" tIns="50800" rIns="50800" bIns="50800" anchor="ctr"/>
          <a:lstStyle/>
          <a:p>
            <a:pPr algn="ctr" defTabSz="584200">
              <a:spcBef>
                <a:spcPts val="0"/>
              </a:spcBef>
              <a:defRPr sz="2400">
                <a:solidFill>
                  <a:srgbClr val="000000"/>
                </a:solidFill>
                <a:latin typeface="Helvetica Light"/>
                <a:ea typeface="Helvetica Light"/>
                <a:cs typeface="Helvetica Light"/>
                <a:sym typeface="Helvetica Light"/>
              </a:defRPr>
            </a:pPr>
            <a:endParaRPr/>
          </a:p>
        </p:txBody>
      </p:sp>
      <p:sp>
        <p:nvSpPr>
          <p:cNvPr id="523" name="Shape 523"/>
          <p:cNvSpPr/>
          <p:nvPr/>
        </p:nvSpPr>
        <p:spPr>
          <a:xfrm>
            <a:off x="4713065" y="9317587"/>
            <a:ext cx="8144784"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584200">
              <a:lnSpc>
                <a:spcPct val="80000"/>
              </a:lnSpc>
              <a:spcBef>
                <a:spcPts val="0"/>
              </a:spcBef>
              <a:defRPr sz="1400" b="1" i="1">
                <a:solidFill>
                  <a:schemeClr val="accent1">
                    <a:hueOff val="203473"/>
                    <a:lumOff val="-13814"/>
                  </a:schemeClr>
                </a:solidFill>
                <a:latin typeface="PT Serif"/>
                <a:ea typeface="PT Serif"/>
                <a:cs typeface="PT Serif"/>
                <a:sym typeface="PT Serif"/>
              </a:defRPr>
            </a:lvl1pPr>
          </a:lstStyle>
          <a:p>
            <a:r>
              <a:t>Adapted from AURA Report by Kate Whitaker, U. Mass. Amherst</a:t>
            </a:r>
          </a:p>
        </p:txBody>
      </p:sp>
      <p:sp>
        <p:nvSpPr>
          <p:cNvPr id="524" name="Shape 524"/>
          <p:cNvSpPr/>
          <p:nvPr/>
        </p:nvSpPr>
        <p:spPr>
          <a:xfrm>
            <a:off x="171376" y="126950"/>
            <a:ext cx="6428175" cy="1270001"/>
          </a:xfrm>
          <a:prstGeom prst="rect">
            <a:avLst/>
          </a:prstGeom>
          <a:blipFill>
            <a:blip r:embed="rId5"/>
          </a:blipFill>
          <a:ln>
            <a:solidFill>
              <a:srgbClr val="F3F7F5"/>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How Do Galaxies Grow, Evolve, </a:t>
            </a:r>
          </a:p>
          <a:p>
            <a:pPr algn="ctr" defTabSz="584200">
              <a:spcBef>
                <a:spcPts val="0"/>
              </a:spcBef>
              <a:defRPr sz="3000">
                <a:effectLst>
                  <a:outerShdw blurRad="38100" dist="12700" dir="5400000" rotWithShape="0">
                    <a:srgbClr val="000000">
                      <a:alpha val="50000"/>
                    </a:srgbClr>
                  </a:outerShdw>
                </a:effectLst>
              </a:defRPr>
            </a:pPr>
            <a:r>
              <a:t>and Die?</a:t>
            </a:r>
          </a:p>
        </p:txBody>
      </p:sp>
      <p:sp>
        <p:nvSpPr>
          <p:cNvPr id="525" name="Shape 525"/>
          <p:cNvSpPr/>
          <p:nvPr/>
        </p:nvSpPr>
        <p:spPr>
          <a:xfrm>
            <a:off x="6670284" y="126950"/>
            <a:ext cx="2015516" cy="1270001"/>
          </a:xfrm>
          <a:prstGeom prst="rect">
            <a:avLst/>
          </a:prstGeom>
          <a:blipFill>
            <a:blip r:embed="rId5"/>
          </a:blipFill>
          <a:ln>
            <a:solidFill>
              <a:srgbClr val="F3F7F5"/>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Epoch</a:t>
            </a:r>
          </a:p>
          <a:p>
            <a:pPr algn="ctr" defTabSz="584200">
              <a:spcBef>
                <a:spcPts val="0"/>
              </a:spcBef>
              <a:defRPr sz="3000">
                <a:effectLst>
                  <a:outerShdw blurRad="38100" dist="12700" dir="5400000" rotWithShape="0">
                    <a:srgbClr val="000000">
                      <a:alpha val="50000"/>
                    </a:srgbClr>
                  </a:outerShdw>
                </a:effectLst>
              </a:defRPr>
            </a:pPr>
            <a:r>
              <a:t>z = 1 - 8</a:t>
            </a:r>
          </a:p>
        </p:txBody>
      </p:sp>
      <p:sp>
        <p:nvSpPr>
          <p:cNvPr id="526" name="Shape 526"/>
          <p:cNvSpPr/>
          <p:nvPr/>
        </p:nvSpPr>
        <p:spPr>
          <a:xfrm>
            <a:off x="8756532" y="126950"/>
            <a:ext cx="2015515" cy="1270001"/>
          </a:xfrm>
          <a:prstGeom prst="rect">
            <a:avLst/>
          </a:prstGeom>
          <a:blipFill>
            <a:blip r:embed="rId5"/>
          </a:blipFill>
          <a:ln>
            <a:solidFill>
              <a:srgbClr val="F3F7F5"/>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Resolution</a:t>
            </a:r>
          </a:p>
          <a:p>
            <a:pPr algn="ctr" defTabSz="584200">
              <a:spcBef>
                <a:spcPts val="0"/>
              </a:spcBef>
              <a:defRPr sz="3000">
                <a:effectLst>
                  <a:outerShdw blurRad="38100" dist="12700" dir="5400000" rotWithShape="0">
                    <a:srgbClr val="000000">
                      <a:alpha val="50000"/>
                    </a:srgbClr>
                  </a:outerShdw>
                </a:effectLst>
              </a:defRPr>
            </a:pPr>
            <a:r>
              <a:t>30-100 pc</a:t>
            </a:r>
          </a:p>
        </p:txBody>
      </p:sp>
      <p:pic>
        <p:nvPicPr>
          <p:cNvPr id="527" name="pasted-image.png"/>
          <p:cNvPicPr>
            <a:picLocks noChangeAspect="1"/>
          </p:cNvPicPr>
          <p:nvPr/>
        </p:nvPicPr>
        <p:blipFill>
          <a:blip r:embed="rId6">
            <a:extLst/>
          </a:blip>
          <a:srcRect t="15101" b="15101"/>
          <a:stretch>
            <a:fillRect/>
          </a:stretch>
        </p:blipFill>
        <p:spPr>
          <a:xfrm>
            <a:off x="10842780" y="126950"/>
            <a:ext cx="1990644" cy="1268908"/>
          </a:xfrm>
          <a:prstGeom prst="rect">
            <a:avLst/>
          </a:prstGeom>
          <a:ln>
            <a:solidFill>
              <a:srgbClr val="FFFFFF"/>
            </a:solidFill>
            <a:miter lim="400000"/>
          </a:ln>
        </p:spPr>
      </p:pic>
      <p:grpSp>
        <p:nvGrpSpPr>
          <p:cNvPr id="530" name="Group 530"/>
          <p:cNvGrpSpPr/>
          <p:nvPr/>
        </p:nvGrpSpPr>
        <p:grpSpPr>
          <a:xfrm>
            <a:off x="9011370" y="6789073"/>
            <a:ext cx="1419843" cy="1132992"/>
            <a:chOff x="0" y="38100"/>
            <a:chExt cx="1419842" cy="1132991"/>
          </a:xfrm>
        </p:grpSpPr>
        <p:sp>
          <p:nvSpPr>
            <p:cNvPr id="528" name="Shape 528"/>
            <p:cNvSpPr/>
            <p:nvPr/>
          </p:nvSpPr>
          <p:spPr>
            <a:xfrm>
              <a:off x="0" y="38100"/>
              <a:ext cx="1419843"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500">
                  <a:solidFill>
                    <a:srgbClr val="000000"/>
                  </a:solidFill>
                  <a:latin typeface="Gill Sans SemiBold"/>
                  <a:ea typeface="Gill Sans SemiBold"/>
                  <a:cs typeface="Gill Sans SemiBold"/>
                  <a:sym typeface="Gill Sans SemiBold"/>
                </a:defRPr>
              </a:lvl1pPr>
            </a:lstStyle>
            <a:p>
              <a:r>
                <a:t>Dwarf Galaxy at z = 8</a:t>
              </a:r>
            </a:p>
          </p:txBody>
        </p:sp>
        <p:sp>
          <p:nvSpPr>
            <p:cNvPr id="529" name="Shape 529"/>
            <p:cNvSpPr/>
            <p:nvPr/>
          </p:nvSpPr>
          <p:spPr>
            <a:xfrm flipH="1">
              <a:off x="809625" y="671135"/>
              <a:ext cx="1" cy="499957"/>
            </a:xfrm>
            <a:prstGeom prst="line">
              <a:avLst/>
            </a:prstGeom>
            <a:noFill/>
            <a:ln w="254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533" name="Group 533"/>
          <p:cNvGrpSpPr/>
          <p:nvPr/>
        </p:nvGrpSpPr>
        <p:grpSpPr>
          <a:xfrm>
            <a:off x="10281370" y="6789073"/>
            <a:ext cx="1390651" cy="1132992"/>
            <a:chOff x="0" y="38100"/>
            <a:chExt cx="1390650" cy="1132991"/>
          </a:xfrm>
        </p:grpSpPr>
        <p:sp>
          <p:nvSpPr>
            <p:cNvPr id="531" name="Shape 531"/>
            <p:cNvSpPr/>
            <p:nvPr/>
          </p:nvSpPr>
          <p:spPr>
            <a:xfrm>
              <a:off x="0" y="38100"/>
              <a:ext cx="1390650" cy="558801"/>
            </a:xfrm>
            <a:prstGeom prst="rect">
              <a:avLst/>
            </a:prstGeom>
            <a:solidFill>
              <a:srgbClr val="CEC6D2">
                <a:alpha val="91000"/>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500">
                  <a:solidFill>
                    <a:srgbClr val="000000"/>
                  </a:solidFill>
                  <a:latin typeface="Gill Sans SemiBold"/>
                  <a:ea typeface="Gill Sans SemiBold"/>
                  <a:cs typeface="Gill Sans SemiBold"/>
                  <a:sym typeface="Gill Sans SemiBold"/>
                </a:defRPr>
              </a:lvl1pPr>
            </a:lstStyle>
            <a:p>
              <a:r>
                <a:t>G Dwarf star at 10 Mpc</a:t>
              </a:r>
            </a:p>
          </p:txBody>
        </p:sp>
        <p:sp>
          <p:nvSpPr>
            <p:cNvPr id="532" name="Shape 532"/>
            <p:cNvSpPr/>
            <p:nvPr/>
          </p:nvSpPr>
          <p:spPr>
            <a:xfrm flipH="1">
              <a:off x="809625" y="671135"/>
              <a:ext cx="1" cy="499957"/>
            </a:xfrm>
            <a:prstGeom prst="line">
              <a:avLst/>
            </a:prstGeom>
            <a:noFill/>
            <a:ln w="254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sp>
        <p:nvSpPr>
          <p:cNvPr id="534" name="Shape 534"/>
          <p:cNvSpPr/>
          <p:nvPr/>
        </p:nvSpPr>
        <p:spPr>
          <a:xfrm>
            <a:off x="9657971" y="7989710"/>
            <a:ext cx="536923"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000000"/>
                </a:solidFill>
                <a:latin typeface="Arial Rounded MT Bold"/>
                <a:ea typeface="Arial Rounded MT Bold"/>
                <a:cs typeface="Arial Rounded MT Bold"/>
                <a:sym typeface="Arial Rounded MT Bold"/>
              </a:defRPr>
            </a:lvl1pPr>
          </a:lstStyle>
          <a:p>
            <a:r>
              <a:t>32</a:t>
            </a:r>
          </a:p>
        </p:txBody>
      </p:sp>
      <p:sp>
        <p:nvSpPr>
          <p:cNvPr id="535" name="Shape 535"/>
          <p:cNvSpPr/>
          <p:nvPr/>
        </p:nvSpPr>
        <p:spPr>
          <a:xfrm>
            <a:off x="10826371" y="7989710"/>
            <a:ext cx="536923"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000000"/>
                </a:solidFill>
                <a:latin typeface="Arial Rounded MT Bold"/>
                <a:ea typeface="Arial Rounded MT Bold"/>
                <a:cs typeface="Arial Rounded MT Bold"/>
                <a:sym typeface="Arial Rounded MT Bold"/>
              </a:defRPr>
            </a:lvl1pPr>
          </a:lstStyle>
          <a:p>
            <a:r>
              <a:t>34</a:t>
            </a:r>
          </a:p>
        </p:txBody>
      </p:sp>
      <p:sp>
        <p:nvSpPr>
          <p:cNvPr id="536" name="Shape 536"/>
          <p:cNvSpPr/>
          <p:nvPr/>
        </p:nvSpPr>
        <p:spPr>
          <a:xfrm>
            <a:off x="11444710" y="4511061"/>
            <a:ext cx="543529" cy="516928"/>
          </a:xfrm>
          <a:prstGeom prst="star5">
            <a:avLst>
              <a:gd name="adj" fmla="val 19100"/>
              <a:gd name="hf" fmla="val 105146"/>
              <a:gd name="vf" fmla="val 110557"/>
            </a:avLst>
          </a:prstGeom>
          <a:ln w="50800">
            <a:solidFill>
              <a:srgbClr val="773F9B"/>
            </a:solidFill>
            <a:miter lim="400000"/>
          </a:ln>
        </p:spPr>
        <p:txBody>
          <a:bodyPr lIns="50800" tIns="50800" rIns="50800" bIns="50800" anchor="ctr"/>
          <a:lstStyle/>
          <a:p>
            <a:pPr algn="ctr" defTabSz="584200">
              <a:spcBef>
                <a:spcPts val="0"/>
              </a:spcBef>
              <a:defRPr sz="2400">
                <a:latin typeface="Helvetica Light"/>
                <a:ea typeface="Helvetica Light"/>
                <a:cs typeface="Helvetica Light"/>
                <a:sym typeface="Helvetica Light"/>
              </a:defRPr>
            </a:pPr>
            <a:endParaRPr/>
          </a:p>
        </p:txBody>
      </p:sp>
      <p:sp>
        <p:nvSpPr>
          <p:cNvPr id="537" name="Shape 537"/>
          <p:cNvSpPr/>
          <p:nvPr/>
        </p:nvSpPr>
        <p:spPr>
          <a:xfrm>
            <a:off x="11049104" y="3714134"/>
            <a:ext cx="1617574" cy="8923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70000"/>
              </a:lnSpc>
              <a:spcBef>
                <a:spcPts val="0"/>
              </a:spcBef>
              <a:defRPr sz="3600">
                <a:solidFill>
                  <a:srgbClr val="000000"/>
                </a:solidFill>
                <a:latin typeface="DIN Condensed"/>
                <a:ea typeface="DIN Condensed"/>
                <a:cs typeface="DIN Condensed"/>
                <a:sym typeface="DIN Condensed"/>
              </a:defRPr>
            </a:pPr>
            <a:r>
              <a:t>HDST-FOV</a:t>
            </a:r>
          </a:p>
          <a:p>
            <a:pPr algn="ctr" defTabSz="584200">
              <a:lnSpc>
                <a:spcPct val="70000"/>
              </a:lnSpc>
              <a:spcBef>
                <a:spcPts val="0"/>
              </a:spcBef>
              <a:defRPr sz="3000">
                <a:solidFill>
                  <a:srgbClr val="000000"/>
                </a:solidFill>
                <a:latin typeface="DIN Condensed"/>
                <a:ea typeface="DIN Condensed"/>
                <a:cs typeface="DIN Condensed"/>
                <a:sym typeface="DIN Condensed"/>
              </a:defRPr>
            </a:pPr>
            <a:r>
              <a:t>70 hr @ V</a:t>
            </a: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3" name="earth_spectrum.gif"/>
          <p:cNvPicPr>
            <a:picLocks noChangeAspect="1"/>
          </p:cNvPicPr>
          <p:nvPr/>
        </p:nvPicPr>
        <p:blipFill>
          <a:blip r:embed="rId2">
            <a:extLst/>
          </a:blip>
          <a:stretch>
            <a:fillRect/>
          </a:stretch>
        </p:blipFill>
        <p:spPr>
          <a:xfrm>
            <a:off x="780541" y="563586"/>
            <a:ext cx="11138855" cy="8284979"/>
          </a:xfrm>
          <a:prstGeom prst="rect">
            <a:avLst/>
          </a:prstGeom>
          <a:ln w="12700">
            <a:miter lim="400000"/>
          </a:ln>
        </p:spPr>
      </p:pic>
      <p:sp>
        <p:nvSpPr>
          <p:cNvPr id="544" name="Shape 544"/>
          <p:cNvSpPr/>
          <p:nvPr/>
        </p:nvSpPr>
        <p:spPr>
          <a:xfrm>
            <a:off x="3543582" y="6997227"/>
            <a:ext cx="1350328"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1300191">
              <a:spcBef>
                <a:spcPts val="0"/>
              </a:spcBef>
              <a:defRPr sz="2000">
                <a:solidFill>
                  <a:srgbClr val="000000"/>
                </a:solidFill>
                <a:latin typeface="Arial"/>
                <a:ea typeface="Arial"/>
                <a:cs typeface="Arial"/>
                <a:sym typeface="Arial"/>
              </a:defRPr>
            </a:lvl1pPr>
          </a:lstStyle>
          <a:p>
            <a:pPr>
              <a:defRPr sz="1100">
                <a:latin typeface="Helvetica"/>
                <a:ea typeface="Helvetica"/>
                <a:cs typeface="Helvetica"/>
                <a:sym typeface="Helvetica"/>
              </a:defRPr>
            </a:pPr>
            <a:r>
              <a:rPr sz="2000">
                <a:latin typeface="Arial"/>
                <a:ea typeface="Arial"/>
                <a:cs typeface="Arial"/>
                <a:sym typeface="Arial"/>
              </a:rPr>
              <a:t>@ 750 nm </a:t>
            </a:r>
          </a:p>
        </p:txBody>
      </p:sp>
      <p:sp>
        <p:nvSpPr>
          <p:cNvPr id="545" name="Shape 545"/>
          <p:cNvSpPr/>
          <p:nvPr/>
        </p:nvSpPr>
        <p:spPr>
          <a:xfrm>
            <a:off x="3162018" y="3269636"/>
            <a:ext cx="507889" cy="3079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40FF"/>
                </a:solidFill>
                <a:latin typeface="Helvetica"/>
                <a:ea typeface="Helvetica"/>
                <a:cs typeface="Helvetica"/>
                <a:sym typeface="Helvetica"/>
              </a:defRPr>
            </a:pPr>
            <a:r>
              <a:rPr sz="1300" b="1">
                <a:latin typeface="Arial"/>
                <a:ea typeface="Arial"/>
                <a:cs typeface="Arial"/>
                <a:sym typeface="Arial"/>
              </a:rPr>
              <a:t>O</a:t>
            </a:r>
            <a:r>
              <a:rPr sz="1300" b="1" baseline="-25000">
                <a:latin typeface="Arial"/>
                <a:ea typeface="Arial"/>
                <a:cs typeface="Arial"/>
                <a:sym typeface="Arial"/>
              </a:rPr>
              <a:t>2</a:t>
            </a:r>
            <a:r>
              <a:rPr sz="1300" b="1">
                <a:latin typeface="Arial"/>
                <a:ea typeface="Arial"/>
                <a:cs typeface="Arial"/>
                <a:sym typeface="Arial"/>
              </a:rPr>
              <a:t>(</a:t>
            </a:r>
            <a:r>
              <a:rPr sz="1300">
                <a:latin typeface="Symbol"/>
                <a:ea typeface="Symbol"/>
                <a:cs typeface="Symbol"/>
                <a:sym typeface="Symbol"/>
              </a:rPr>
              <a:t>α</a:t>
            </a:r>
            <a:r>
              <a:rPr sz="1300" b="1">
                <a:latin typeface="Arial"/>
                <a:ea typeface="Arial"/>
                <a:cs typeface="Arial"/>
                <a:sym typeface="Arial"/>
              </a:rPr>
              <a:t>)</a:t>
            </a:r>
          </a:p>
        </p:txBody>
      </p:sp>
      <p:sp>
        <p:nvSpPr>
          <p:cNvPr id="546" name="Shape 546"/>
          <p:cNvSpPr/>
          <p:nvPr/>
        </p:nvSpPr>
        <p:spPr>
          <a:xfrm>
            <a:off x="3703884" y="3594756"/>
            <a:ext cx="522964" cy="3079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40FF"/>
                </a:solidFill>
                <a:latin typeface="Helvetica"/>
                <a:ea typeface="Helvetica"/>
                <a:cs typeface="Helvetica"/>
                <a:sym typeface="Helvetica"/>
              </a:defRPr>
            </a:pPr>
            <a:r>
              <a:rPr sz="1300" b="1">
                <a:latin typeface="Arial"/>
                <a:ea typeface="Arial"/>
                <a:cs typeface="Arial"/>
                <a:sym typeface="Arial"/>
              </a:rPr>
              <a:t>O</a:t>
            </a:r>
            <a:r>
              <a:rPr sz="1300" b="1" baseline="-25000">
                <a:latin typeface="Arial"/>
                <a:ea typeface="Arial"/>
                <a:cs typeface="Arial"/>
                <a:sym typeface="Arial"/>
              </a:rPr>
              <a:t>2</a:t>
            </a:r>
            <a:r>
              <a:rPr sz="1300" b="1">
                <a:latin typeface="Arial"/>
                <a:ea typeface="Arial"/>
                <a:cs typeface="Arial"/>
                <a:sym typeface="Arial"/>
              </a:rPr>
              <a:t>(B)</a:t>
            </a:r>
          </a:p>
        </p:txBody>
      </p:sp>
      <p:sp>
        <p:nvSpPr>
          <p:cNvPr id="547" name="Shape 547"/>
          <p:cNvSpPr/>
          <p:nvPr/>
        </p:nvSpPr>
        <p:spPr>
          <a:xfrm>
            <a:off x="5790070" y="6130240"/>
            <a:ext cx="614705" cy="4984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40FF"/>
                </a:solidFill>
                <a:latin typeface="Helvetica"/>
                <a:ea typeface="Helvetica"/>
                <a:cs typeface="Helvetica"/>
                <a:sym typeface="Helvetica"/>
              </a:defRPr>
            </a:pPr>
            <a:r>
              <a:rPr sz="1300" b="1">
                <a:latin typeface="Arial"/>
                <a:ea typeface="Arial"/>
                <a:cs typeface="Arial"/>
                <a:sym typeface="Arial"/>
              </a:rPr>
              <a:t>O</a:t>
            </a:r>
            <a:r>
              <a:rPr sz="1300" b="1" baseline="-25000">
                <a:latin typeface="Arial"/>
                <a:ea typeface="Arial"/>
                <a:cs typeface="Arial"/>
                <a:sym typeface="Arial"/>
              </a:rPr>
              <a:t>2</a:t>
            </a:r>
            <a:r>
              <a:rPr sz="1300" b="1">
                <a:latin typeface="Arial"/>
                <a:ea typeface="Arial"/>
                <a:cs typeface="Arial"/>
                <a:sym typeface="Arial"/>
              </a:rPr>
              <a:t>(A) </a:t>
            </a:r>
          </a:p>
          <a:p>
            <a:pPr defTabSz="1300191">
              <a:spcBef>
                <a:spcPts val="0"/>
              </a:spcBef>
              <a:defRPr sz="1100">
                <a:solidFill>
                  <a:srgbClr val="FF40FF"/>
                </a:solidFill>
                <a:latin typeface="Helvetica"/>
                <a:ea typeface="Helvetica"/>
                <a:cs typeface="Helvetica"/>
                <a:sym typeface="Helvetica"/>
              </a:defRPr>
            </a:pPr>
            <a:r>
              <a:rPr sz="1300" b="1">
                <a:latin typeface="Arial"/>
                <a:ea typeface="Arial"/>
                <a:cs typeface="Arial"/>
                <a:sym typeface="Arial"/>
              </a:rPr>
              <a:t>Detail:</a:t>
            </a:r>
          </a:p>
        </p:txBody>
      </p:sp>
      <p:sp>
        <p:nvSpPr>
          <p:cNvPr id="548" name="Shape 548"/>
          <p:cNvSpPr/>
          <p:nvPr/>
        </p:nvSpPr>
        <p:spPr>
          <a:xfrm>
            <a:off x="4006426" y="2639716"/>
            <a:ext cx="365488" cy="26581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9300"/>
                </a:solidFill>
                <a:latin typeface="Helvetica"/>
                <a:ea typeface="Helvetica"/>
                <a:cs typeface="Helvetica"/>
                <a:sym typeface="Helvetica"/>
              </a:defRPr>
            </a:pPr>
            <a:r>
              <a:rPr b="1">
                <a:latin typeface="Arial"/>
                <a:ea typeface="Arial"/>
                <a:cs typeface="Arial"/>
                <a:sym typeface="Arial"/>
              </a:rPr>
              <a:t>H</a:t>
            </a:r>
            <a:r>
              <a:rPr b="1" baseline="-25000">
                <a:latin typeface="Arial"/>
                <a:ea typeface="Arial"/>
                <a:cs typeface="Arial"/>
                <a:sym typeface="Arial"/>
              </a:rPr>
              <a:t>2</a:t>
            </a:r>
            <a:r>
              <a:rPr b="1">
                <a:latin typeface="Arial"/>
                <a:ea typeface="Arial"/>
                <a:cs typeface="Arial"/>
                <a:sym typeface="Arial"/>
              </a:rPr>
              <a:t>O</a:t>
            </a:r>
          </a:p>
        </p:txBody>
      </p:sp>
      <p:sp>
        <p:nvSpPr>
          <p:cNvPr id="549" name="Shape 549"/>
          <p:cNvSpPr/>
          <p:nvPr/>
        </p:nvSpPr>
        <p:spPr>
          <a:xfrm>
            <a:off x="4574723" y="3703130"/>
            <a:ext cx="365487" cy="26581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9300"/>
                </a:solidFill>
                <a:latin typeface="Helvetica"/>
                <a:ea typeface="Helvetica"/>
                <a:cs typeface="Helvetica"/>
                <a:sym typeface="Helvetica"/>
              </a:defRPr>
            </a:pPr>
            <a:r>
              <a:rPr b="1">
                <a:latin typeface="Arial"/>
                <a:ea typeface="Arial"/>
                <a:cs typeface="Arial"/>
                <a:sym typeface="Arial"/>
              </a:rPr>
              <a:t>H</a:t>
            </a:r>
            <a:r>
              <a:rPr b="1" baseline="-25000">
                <a:latin typeface="Arial"/>
                <a:ea typeface="Arial"/>
                <a:cs typeface="Arial"/>
                <a:sym typeface="Arial"/>
              </a:rPr>
              <a:t>2</a:t>
            </a:r>
            <a:r>
              <a:rPr b="1">
                <a:latin typeface="Arial"/>
                <a:ea typeface="Arial"/>
                <a:cs typeface="Arial"/>
                <a:sym typeface="Arial"/>
              </a:rPr>
              <a:t>O</a:t>
            </a:r>
          </a:p>
        </p:txBody>
      </p:sp>
      <p:sp>
        <p:nvSpPr>
          <p:cNvPr id="550" name="Shape 550"/>
          <p:cNvSpPr/>
          <p:nvPr/>
        </p:nvSpPr>
        <p:spPr>
          <a:xfrm>
            <a:off x="4570871" y="2836143"/>
            <a:ext cx="325120" cy="1"/>
          </a:xfrm>
          <a:prstGeom prst="line">
            <a:avLst/>
          </a:prstGeom>
          <a:ln>
            <a:solidFill>
              <a:srgbClr val="FF9300"/>
            </a:solidFill>
            <a:headEnd type="stealth"/>
            <a:tailEnd type="stealth"/>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551" name="Shape 551"/>
          <p:cNvSpPr/>
          <p:nvPr/>
        </p:nvSpPr>
        <p:spPr>
          <a:xfrm>
            <a:off x="4137378" y="4895236"/>
            <a:ext cx="522964" cy="3079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40FF"/>
                </a:solidFill>
                <a:latin typeface="Helvetica"/>
                <a:ea typeface="Helvetica"/>
                <a:cs typeface="Helvetica"/>
                <a:sym typeface="Helvetica"/>
              </a:defRPr>
            </a:pPr>
            <a:r>
              <a:rPr sz="1300" b="1">
                <a:latin typeface="Arial"/>
                <a:ea typeface="Arial"/>
                <a:cs typeface="Arial"/>
                <a:sym typeface="Arial"/>
              </a:rPr>
              <a:t>O</a:t>
            </a:r>
            <a:r>
              <a:rPr sz="1300" b="1" baseline="-25000">
                <a:latin typeface="Arial"/>
                <a:ea typeface="Arial"/>
                <a:cs typeface="Arial"/>
                <a:sym typeface="Arial"/>
              </a:rPr>
              <a:t>2</a:t>
            </a:r>
            <a:r>
              <a:rPr sz="1300" b="1">
                <a:latin typeface="Arial"/>
                <a:ea typeface="Arial"/>
                <a:cs typeface="Arial"/>
                <a:sym typeface="Arial"/>
              </a:rPr>
              <a:t>(A)</a:t>
            </a:r>
          </a:p>
        </p:txBody>
      </p:sp>
      <p:sp>
        <p:nvSpPr>
          <p:cNvPr id="552" name="Shape 552"/>
          <p:cNvSpPr/>
          <p:nvPr/>
        </p:nvSpPr>
        <p:spPr>
          <a:xfrm>
            <a:off x="9233182" y="1036694"/>
            <a:ext cx="1985465" cy="3383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1300191">
              <a:spcBef>
                <a:spcPts val="0"/>
              </a:spcBef>
              <a:defRPr sz="1700">
                <a:solidFill>
                  <a:srgbClr val="000000"/>
                </a:solidFill>
                <a:latin typeface="Arial"/>
                <a:ea typeface="Arial"/>
                <a:cs typeface="Arial"/>
                <a:sym typeface="Arial"/>
              </a:defRPr>
            </a:lvl1pPr>
          </a:lstStyle>
          <a:p>
            <a:pPr>
              <a:defRPr sz="1100">
                <a:latin typeface="Helvetica"/>
                <a:ea typeface="Helvetica"/>
                <a:cs typeface="Helvetica"/>
                <a:sym typeface="Helvetica"/>
              </a:defRPr>
            </a:pPr>
            <a:r>
              <a:rPr sz="1700">
                <a:latin typeface="Arial"/>
                <a:ea typeface="Arial"/>
                <a:cs typeface="Arial"/>
                <a:sym typeface="Arial"/>
              </a:rPr>
              <a:t>SNR=10 @ 760 nm</a:t>
            </a:r>
          </a:p>
        </p:txBody>
      </p:sp>
      <p:sp>
        <p:nvSpPr>
          <p:cNvPr id="553" name="Shape 553"/>
          <p:cNvSpPr/>
          <p:nvPr/>
        </p:nvSpPr>
        <p:spPr>
          <a:xfrm>
            <a:off x="5221111" y="4461743"/>
            <a:ext cx="413004" cy="3079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9300"/>
                </a:solidFill>
                <a:latin typeface="Helvetica"/>
                <a:ea typeface="Helvetica"/>
                <a:cs typeface="Helvetica"/>
                <a:sym typeface="Helvetica"/>
              </a:defRPr>
            </a:pPr>
            <a:r>
              <a:rPr sz="1300" b="1">
                <a:latin typeface="Arial"/>
                <a:ea typeface="Arial"/>
                <a:cs typeface="Arial"/>
                <a:sym typeface="Arial"/>
              </a:rPr>
              <a:t>H</a:t>
            </a:r>
            <a:r>
              <a:rPr sz="1300" b="1" baseline="-25000">
                <a:latin typeface="Arial"/>
                <a:ea typeface="Arial"/>
                <a:cs typeface="Arial"/>
                <a:sym typeface="Arial"/>
              </a:rPr>
              <a:t>2</a:t>
            </a:r>
            <a:r>
              <a:rPr sz="1300" b="1">
                <a:latin typeface="Arial"/>
                <a:ea typeface="Arial"/>
                <a:cs typeface="Arial"/>
                <a:sym typeface="Arial"/>
              </a:rPr>
              <a:t>O</a:t>
            </a:r>
          </a:p>
        </p:txBody>
      </p:sp>
      <p:sp>
        <p:nvSpPr>
          <p:cNvPr id="554" name="Shape 554"/>
          <p:cNvSpPr/>
          <p:nvPr/>
        </p:nvSpPr>
        <p:spPr>
          <a:xfrm>
            <a:off x="6413217" y="2836143"/>
            <a:ext cx="365488" cy="26581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9300"/>
                </a:solidFill>
                <a:latin typeface="Helvetica"/>
                <a:ea typeface="Helvetica"/>
                <a:cs typeface="Helvetica"/>
                <a:sym typeface="Helvetica"/>
              </a:defRPr>
            </a:pPr>
            <a:r>
              <a:rPr b="1">
                <a:latin typeface="Arial"/>
                <a:ea typeface="Arial"/>
                <a:cs typeface="Arial"/>
                <a:sym typeface="Arial"/>
              </a:rPr>
              <a:t>H</a:t>
            </a:r>
            <a:r>
              <a:rPr b="1" baseline="-25000">
                <a:latin typeface="Arial"/>
                <a:ea typeface="Arial"/>
                <a:cs typeface="Arial"/>
                <a:sym typeface="Arial"/>
              </a:rPr>
              <a:t>2</a:t>
            </a:r>
            <a:r>
              <a:rPr b="1">
                <a:latin typeface="Arial"/>
                <a:ea typeface="Arial"/>
                <a:cs typeface="Arial"/>
                <a:sym typeface="Arial"/>
              </a:rPr>
              <a:t>O</a:t>
            </a:r>
          </a:p>
        </p:txBody>
      </p:sp>
      <p:sp>
        <p:nvSpPr>
          <p:cNvPr id="555" name="Shape 555"/>
          <p:cNvSpPr/>
          <p:nvPr/>
        </p:nvSpPr>
        <p:spPr>
          <a:xfrm>
            <a:off x="6304844" y="2836143"/>
            <a:ext cx="758614" cy="1"/>
          </a:xfrm>
          <a:prstGeom prst="line">
            <a:avLst/>
          </a:prstGeom>
          <a:ln>
            <a:solidFill>
              <a:srgbClr val="FF9300"/>
            </a:solidFill>
            <a:headEnd type="stealth"/>
            <a:tailEnd type="stealth"/>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556" name="Shape 556"/>
          <p:cNvSpPr/>
          <p:nvPr/>
        </p:nvSpPr>
        <p:spPr>
          <a:xfrm>
            <a:off x="8005943" y="2843827"/>
            <a:ext cx="413005" cy="3079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9300"/>
                </a:solidFill>
                <a:latin typeface="Helvetica"/>
                <a:ea typeface="Helvetica"/>
                <a:cs typeface="Helvetica"/>
                <a:sym typeface="Helvetica"/>
              </a:defRPr>
            </a:pPr>
            <a:r>
              <a:rPr sz="1300" b="1">
                <a:latin typeface="Arial"/>
                <a:ea typeface="Arial"/>
                <a:cs typeface="Arial"/>
                <a:sym typeface="Arial"/>
              </a:rPr>
              <a:t>H</a:t>
            </a:r>
            <a:r>
              <a:rPr sz="1300" b="1" baseline="-25000">
                <a:latin typeface="Arial"/>
                <a:ea typeface="Arial"/>
                <a:cs typeface="Arial"/>
                <a:sym typeface="Arial"/>
              </a:rPr>
              <a:t>2</a:t>
            </a:r>
            <a:r>
              <a:rPr sz="1300" b="1">
                <a:latin typeface="Arial"/>
                <a:ea typeface="Arial"/>
                <a:cs typeface="Arial"/>
                <a:sym typeface="Arial"/>
              </a:rPr>
              <a:t>O</a:t>
            </a:r>
          </a:p>
        </p:txBody>
      </p:sp>
      <p:sp>
        <p:nvSpPr>
          <p:cNvPr id="557" name="Shape 557"/>
          <p:cNvSpPr/>
          <p:nvPr/>
        </p:nvSpPr>
        <p:spPr>
          <a:xfrm>
            <a:off x="7572450" y="2843827"/>
            <a:ext cx="1517227" cy="1"/>
          </a:xfrm>
          <a:prstGeom prst="line">
            <a:avLst/>
          </a:prstGeom>
          <a:ln>
            <a:solidFill>
              <a:srgbClr val="FF9300"/>
            </a:solidFill>
            <a:headEnd type="stealth"/>
            <a:tailEnd type="stealth"/>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558" name="Shape 558"/>
          <p:cNvSpPr/>
          <p:nvPr/>
        </p:nvSpPr>
        <p:spPr>
          <a:xfrm>
            <a:off x="10639777" y="2836143"/>
            <a:ext cx="413005" cy="3079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300191">
              <a:spcBef>
                <a:spcPts val="0"/>
              </a:spcBef>
              <a:defRPr sz="1100">
                <a:solidFill>
                  <a:srgbClr val="FF9300"/>
                </a:solidFill>
                <a:latin typeface="Helvetica"/>
                <a:ea typeface="Helvetica"/>
                <a:cs typeface="Helvetica"/>
                <a:sym typeface="Helvetica"/>
              </a:defRPr>
            </a:pPr>
            <a:r>
              <a:rPr sz="1300" b="1">
                <a:latin typeface="Arial"/>
                <a:ea typeface="Arial"/>
                <a:cs typeface="Arial"/>
                <a:sym typeface="Arial"/>
              </a:rPr>
              <a:t>H</a:t>
            </a:r>
            <a:r>
              <a:rPr sz="1300" b="1" baseline="-25000">
                <a:latin typeface="Arial"/>
                <a:ea typeface="Arial"/>
                <a:cs typeface="Arial"/>
                <a:sym typeface="Arial"/>
              </a:rPr>
              <a:t>2</a:t>
            </a:r>
            <a:r>
              <a:rPr sz="1300" b="1">
                <a:latin typeface="Arial"/>
                <a:ea typeface="Arial"/>
                <a:cs typeface="Arial"/>
                <a:sym typeface="Arial"/>
              </a:rPr>
              <a:t>O</a:t>
            </a:r>
          </a:p>
        </p:txBody>
      </p:sp>
      <p:sp>
        <p:nvSpPr>
          <p:cNvPr id="559" name="Shape 559"/>
          <p:cNvSpPr/>
          <p:nvPr/>
        </p:nvSpPr>
        <p:spPr>
          <a:xfrm>
            <a:off x="9883422" y="2836143"/>
            <a:ext cx="1623343" cy="1"/>
          </a:xfrm>
          <a:prstGeom prst="line">
            <a:avLst/>
          </a:prstGeom>
          <a:ln>
            <a:solidFill>
              <a:srgbClr val="FF9300"/>
            </a:solidFill>
            <a:headEnd type="stealth"/>
            <a:tailEnd type="stealth"/>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560" name="Shape 560"/>
          <p:cNvSpPr/>
          <p:nvPr/>
        </p:nvSpPr>
        <p:spPr>
          <a:xfrm>
            <a:off x="4248009" y="2912907"/>
            <a:ext cx="1" cy="142240"/>
          </a:xfrm>
          <a:prstGeom prst="line">
            <a:avLst/>
          </a:prstGeom>
          <a:ln w="12700">
            <a:solidFill>
              <a:srgbClr val="FF9300"/>
            </a:solidFill>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561" name="Shape 561"/>
          <p:cNvSpPr/>
          <p:nvPr/>
        </p:nvSpPr>
        <p:spPr>
          <a:xfrm>
            <a:off x="5112737" y="2836143"/>
            <a:ext cx="758614" cy="1"/>
          </a:xfrm>
          <a:prstGeom prst="line">
            <a:avLst/>
          </a:prstGeom>
          <a:ln>
            <a:solidFill>
              <a:srgbClr val="FF9300"/>
            </a:solidFill>
            <a:headEnd type="stealth"/>
            <a:tailEnd type="stealth"/>
          </a:ln>
        </p:spPr>
        <p:txBody>
          <a:bodyPr lIns="45718" tIns="45718" rIns="45718" bIns="45718"/>
          <a:lstStyle/>
          <a:p>
            <a:pPr>
              <a:spcBef>
                <a:spcPts val="0"/>
              </a:spcBef>
              <a:defRPr sz="1200">
                <a:solidFill>
                  <a:srgbClr val="000000"/>
                </a:solidFill>
                <a:latin typeface="Helvetica"/>
                <a:ea typeface="Helvetica"/>
                <a:cs typeface="Helvetica"/>
                <a:sym typeface="Helvetica"/>
              </a:defRPr>
            </a:pPr>
            <a:endParaRPr/>
          </a:p>
        </p:txBody>
      </p:sp>
      <p:sp>
        <p:nvSpPr>
          <p:cNvPr id="562" name="Shape 562"/>
          <p:cNvSpPr/>
          <p:nvPr/>
        </p:nvSpPr>
        <p:spPr>
          <a:xfrm rot="1893083">
            <a:off x="2099451" y="1210448"/>
            <a:ext cx="1408371" cy="23927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1300191">
              <a:spcBef>
                <a:spcPts val="0"/>
              </a:spcBef>
              <a:defRPr sz="1100" b="1">
                <a:solidFill>
                  <a:srgbClr val="FF9300"/>
                </a:solidFill>
                <a:latin typeface="Arial"/>
                <a:ea typeface="Arial"/>
                <a:cs typeface="Arial"/>
                <a:sym typeface="Arial"/>
              </a:defRPr>
            </a:lvl1pPr>
          </a:lstStyle>
          <a:p>
            <a:pPr>
              <a:defRPr b="0">
                <a:latin typeface="Helvetica"/>
                <a:ea typeface="Helvetica"/>
                <a:cs typeface="Helvetica"/>
                <a:sym typeface="Helvetica"/>
              </a:defRPr>
            </a:pPr>
            <a:r>
              <a:rPr b="1">
                <a:latin typeface="Arial"/>
                <a:ea typeface="Arial"/>
                <a:cs typeface="Arial"/>
                <a:sym typeface="Arial"/>
              </a:rPr>
              <a:t>Rayleigh Scattering</a:t>
            </a:r>
          </a:p>
        </p:txBody>
      </p:sp>
      <p:sp>
        <p:nvSpPr>
          <p:cNvPr id="563" name="Shape 563"/>
          <p:cNvSpPr/>
          <p:nvPr/>
        </p:nvSpPr>
        <p:spPr>
          <a:xfrm>
            <a:off x="1575325" y="109219"/>
            <a:ext cx="9854151" cy="565627"/>
          </a:xfrm>
          <a:prstGeom prst="rect">
            <a:avLst/>
          </a:prstGeom>
          <a:ln w="12700">
            <a:miter lim="400000"/>
          </a:ln>
          <a:extLst>
            <a:ext uri="{C572A759-6A51-4108-AA02-DFA0A04FC94B}">
              <ma14:wrappingTextBoxFlag xmlns:ma14="http://schemas.microsoft.com/office/mac/drawingml/2011/main" val="1"/>
            </a:ext>
          </a:extLst>
        </p:spPr>
        <p:txBody>
          <a:bodyPr wrap="none" lIns="65006" tIns="65006" rIns="65006" bIns="65006">
            <a:spAutoFit/>
          </a:bodyPr>
          <a:lstStyle>
            <a:lvl1pPr defTabSz="1300191">
              <a:spcBef>
                <a:spcPts val="0"/>
              </a:spcBef>
              <a:defRPr sz="2800" b="1">
                <a:solidFill>
                  <a:srgbClr val="FFFB00"/>
                </a:solidFill>
                <a:latin typeface="Optima"/>
                <a:ea typeface="Optima"/>
                <a:cs typeface="Optima"/>
                <a:sym typeface="Optima"/>
              </a:defRPr>
            </a:lvl1pPr>
          </a:lstStyle>
          <a:p>
            <a:pPr>
              <a:defRPr sz="1100" b="0">
                <a:latin typeface="Helvetica"/>
                <a:ea typeface="Helvetica"/>
                <a:cs typeface="Helvetica"/>
                <a:sym typeface="Helvetica"/>
              </a:defRPr>
            </a:pPr>
            <a:r>
              <a:rPr sz="2800" b="1">
                <a:latin typeface="Optima"/>
                <a:ea typeface="Optima"/>
                <a:cs typeface="Optima"/>
                <a:sym typeface="Optima"/>
              </a:rPr>
              <a:t>R=500 Spectrum of 1 Earth-mass Terrestrial Exoplanet at 10 pc</a:t>
            </a:r>
          </a:p>
        </p:txBody>
      </p:sp>
      <p:sp>
        <p:nvSpPr>
          <p:cNvPr id="564" name="Shape 564"/>
          <p:cNvSpPr/>
          <p:nvPr/>
        </p:nvSpPr>
        <p:spPr>
          <a:xfrm>
            <a:off x="182620" y="8692253"/>
            <a:ext cx="12639561" cy="999967"/>
          </a:xfrm>
          <a:prstGeom prst="rect">
            <a:avLst/>
          </a:prstGeom>
          <a:ln w="12700">
            <a:miter lim="400000"/>
          </a:ln>
          <a:extLst>
            <a:ext uri="{C572A759-6A51-4108-AA02-DFA0A04FC94B}">
              <ma14:wrappingTextBoxFlag xmlns:ma14="http://schemas.microsoft.com/office/mac/drawingml/2011/main" val="1"/>
            </a:ext>
          </a:extLst>
        </p:spPr>
        <p:txBody>
          <a:bodyPr lIns="65006" tIns="65006" rIns="65006" bIns="65006">
            <a:spAutoFit/>
          </a:bodyPr>
          <a:lstStyle/>
          <a:p>
            <a:pPr algn="ctr" defTabSz="1300191">
              <a:spcBef>
                <a:spcPts val="0"/>
              </a:spcBef>
              <a:defRPr sz="1100">
                <a:solidFill>
                  <a:srgbClr val="FFFB00"/>
                </a:solidFill>
                <a:latin typeface="Helvetica"/>
                <a:ea typeface="Helvetica"/>
                <a:cs typeface="Helvetica"/>
                <a:sym typeface="Helvetica"/>
              </a:defRPr>
            </a:pPr>
            <a:r>
              <a:rPr sz="2000" b="1">
                <a:latin typeface="Optima"/>
                <a:ea typeface="Optima"/>
                <a:cs typeface="Optima"/>
                <a:sym typeface="Optima"/>
              </a:rPr>
              <a:t>We don’t expect all potentially habitable worlds to have spectra like this but interpreting their spectra will likely require this kind of instrumental capability. </a:t>
            </a:r>
            <a:r>
              <a:rPr sz="2000" b="1">
                <a:solidFill>
                  <a:schemeClr val="accent3">
                    <a:hueOff val="-499813"/>
                    <a:satOff val="-5228"/>
                    <a:lumOff val="24899"/>
                  </a:schemeClr>
                </a:solidFill>
                <a:latin typeface="Optima"/>
                <a:ea typeface="Optima"/>
                <a:cs typeface="Optima"/>
                <a:sym typeface="Optima"/>
              </a:rPr>
              <a:t>High spectral resolution will allow us to derive the temperature and pressure profiles of exoplanet atmospheres and constrain atmospheric opacities and excitation processes.</a:t>
            </a:r>
          </a:p>
        </p:txBody>
      </p:sp>
      <p:sp>
        <p:nvSpPr>
          <p:cNvPr id="565" name="Shape 565"/>
          <p:cNvSpPr/>
          <p:nvPr/>
        </p:nvSpPr>
        <p:spPr>
          <a:xfrm>
            <a:off x="3619221" y="2735340"/>
            <a:ext cx="2327769" cy="2797388"/>
          </a:xfrm>
          <a:prstGeom prst="rect">
            <a:avLst/>
          </a:prstGeom>
          <a:ln w="28575">
            <a:solidFill>
              <a:srgbClr val="FF0000"/>
            </a:solidFill>
            <a:prstDash val="sysDash"/>
            <a:bevel/>
          </a:ln>
        </p:spPr>
        <p:txBody>
          <a:bodyPr lIns="50800" tIns="50800" rIns="50800" bIns="50800" anchor="ctr"/>
          <a:lstStyle/>
          <a:p>
            <a:pPr algn="ctr" defTabSz="457081">
              <a:spcBef>
                <a:spcPts val="0"/>
              </a:spcBef>
              <a:defRPr sz="1100">
                <a:latin typeface="Calibri"/>
                <a:ea typeface="Calibri"/>
                <a:cs typeface="Calibri"/>
                <a:sym typeface="Calibri"/>
              </a:defRPr>
            </a:pPr>
            <a:endParaRPr/>
          </a:p>
        </p:txBody>
      </p:sp>
      <p:sp>
        <p:nvSpPr>
          <p:cNvPr id="566" name="Shape 566"/>
          <p:cNvSpPr/>
          <p:nvPr/>
        </p:nvSpPr>
        <p:spPr>
          <a:xfrm>
            <a:off x="3564640" y="5300238"/>
            <a:ext cx="2436932" cy="37719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457081">
              <a:spcBef>
                <a:spcPts val="0"/>
              </a:spcBef>
              <a:defRPr sz="2000" b="1">
                <a:solidFill>
                  <a:srgbClr val="FF0000"/>
                </a:solidFill>
                <a:latin typeface="Optima"/>
                <a:ea typeface="Optima"/>
                <a:cs typeface="Optima"/>
                <a:sym typeface="Optima"/>
              </a:defRPr>
            </a:lvl1pPr>
          </a:lstStyle>
          <a:p>
            <a:pPr>
              <a:defRPr sz="1100" b="0">
                <a:solidFill>
                  <a:srgbClr val="000000"/>
                </a:solidFill>
                <a:latin typeface="Helvetica"/>
                <a:ea typeface="Helvetica"/>
                <a:cs typeface="Helvetica"/>
                <a:sym typeface="Helvetica"/>
              </a:defRPr>
            </a:pPr>
            <a:r>
              <a:rPr sz="2000" b="1">
                <a:solidFill>
                  <a:srgbClr val="FF0000"/>
                </a:solidFill>
                <a:latin typeface="Optima"/>
                <a:ea typeface="Optima"/>
                <a:cs typeface="Optima"/>
                <a:sym typeface="Optima"/>
              </a:rPr>
              <a:t>   12 m: ~900 ksec   </a:t>
            </a:r>
          </a:p>
        </p:txBody>
      </p:sp>
      <p:sp>
        <p:nvSpPr>
          <p:cNvPr id="567" name="Shape 567"/>
          <p:cNvSpPr/>
          <p:nvPr/>
        </p:nvSpPr>
        <p:spPr>
          <a:xfrm>
            <a:off x="3572845" y="7012907"/>
            <a:ext cx="1350328"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1300191">
              <a:spcBef>
                <a:spcPts val="0"/>
              </a:spcBef>
              <a:defRPr sz="2000">
                <a:latin typeface="Arial"/>
                <a:ea typeface="Arial"/>
                <a:cs typeface="Arial"/>
                <a:sym typeface="Arial"/>
              </a:defRPr>
            </a:lvl1pPr>
          </a:lstStyle>
          <a:p>
            <a:pPr>
              <a:defRPr sz="1100">
                <a:latin typeface="Helvetica"/>
                <a:ea typeface="Helvetica"/>
                <a:cs typeface="Helvetica"/>
                <a:sym typeface="Helvetica"/>
              </a:defRPr>
            </a:pPr>
            <a:r>
              <a:rPr sz="2000">
                <a:latin typeface="Arial"/>
                <a:ea typeface="Arial"/>
                <a:cs typeface="Arial"/>
                <a:sym typeface="Arial"/>
              </a:rPr>
              <a:t>@ 750 nm </a:t>
            </a:r>
          </a:p>
        </p:txBody>
      </p:sp>
      <p:sp>
        <p:nvSpPr>
          <p:cNvPr id="568" name="Shape 568"/>
          <p:cNvSpPr/>
          <p:nvPr/>
        </p:nvSpPr>
        <p:spPr>
          <a:xfrm>
            <a:off x="9355966" y="893259"/>
            <a:ext cx="1985465" cy="3383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1300191">
              <a:spcBef>
                <a:spcPts val="0"/>
              </a:spcBef>
              <a:defRPr sz="1700">
                <a:latin typeface="Arial"/>
                <a:ea typeface="Arial"/>
                <a:cs typeface="Arial"/>
                <a:sym typeface="Arial"/>
              </a:defRPr>
            </a:lvl1pPr>
          </a:lstStyle>
          <a:p>
            <a:pPr>
              <a:defRPr sz="1100">
                <a:latin typeface="Helvetica"/>
                <a:ea typeface="Helvetica"/>
                <a:cs typeface="Helvetica"/>
                <a:sym typeface="Helvetica"/>
              </a:defRPr>
            </a:pPr>
            <a:r>
              <a:rPr sz="1700">
                <a:latin typeface="Arial"/>
                <a:ea typeface="Arial"/>
                <a:cs typeface="Arial"/>
                <a:sym typeface="Arial"/>
              </a:rPr>
              <a:t>SNR=10 @ 760 nm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2" name="Group 572"/>
          <p:cNvGrpSpPr/>
          <p:nvPr/>
        </p:nvGrpSpPr>
        <p:grpSpPr>
          <a:xfrm>
            <a:off x="8654229" y="1993900"/>
            <a:ext cx="4193382" cy="4189889"/>
            <a:chOff x="0" y="0"/>
            <a:chExt cx="4193381" cy="4189888"/>
          </a:xfrm>
        </p:grpSpPr>
        <p:pic>
          <p:nvPicPr>
            <p:cNvPr id="570" name="HDST_source_z2.pdf"/>
            <p:cNvPicPr>
              <a:picLocks noChangeAspect="1"/>
            </p:cNvPicPr>
            <p:nvPr/>
          </p:nvPicPr>
          <p:blipFill>
            <a:blip r:embed="rId3">
              <a:extLst/>
            </a:blip>
            <a:srcRect l="29692" t="25692" r="6810" b="10862"/>
            <a:stretch>
              <a:fillRect/>
            </a:stretch>
          </p:blipFill>
          <p:spPr>
            <a:xfrm>
              <a:off x="0" y="0"/>
              <a:ext cx="4193382" cy="4189889"/>
            </a:xfrm>
            <a:prstGeom prst="rect">
              <a:avLst/>
            </a:prstGeom>
            <a:ln w="3175" cap="flat">
              <a:solidFill>
                <a:srgbClr val="F3F7F5"/>
              </a:solidFill>
              <a:prstDash val="solid"/>
              <a:miter lim="400000"/>
            </a:ln>
            <a:effectLst/>
          </p:spPr>
        </p:pic>
        <p:sp>
          <p:nvSpPr>
            <p:cNvPr id="571" name="Shape 571"/>
            <p:cNvSpPr/>
            <p:nvPr/>
          </p:nvSpPr>
          <p:spPr>
            <a:xfrm>
              <a:off x="1114258" y="75892"/>
              <a:ext cx="1964866" cy="4191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830862">
                <a:spcBef>
                  <a:spcPts val="0"/>
                </a:spcBef>
                <a:defRPr sz="2200">
                  <a:solidFill>
                    <a:srgbClr val="00F900"/>
                  </a:solidFill>
                </a:defRPr>
              </a:lvl1pPr>
            </a:lstStyle>
            <a:p>
              <a:r>
                <a:t>HDST (V,I,H)</a:t>
              </a:r>
            </a:p>
          </p:txBody>
        </p:sp>
      </p:grpSp>
      <p:grpSp>
        <p:nvGrpSpPr>
          <p:cNvPr id="575" name="Group 575"/>
          <p:cNvGrpSpPr/>
          <p:nvPr/>
        </p:nvGrpSpPr>
        <p:grpSpPr>
          <a:xfrm>
            <a:off x="4406761" y="1992177"/>
            <a:ext cx="4191279" cy="4185009"/>
            <a:chOff x="0" y="0"/>
            <a:chExt cx="4191277" cy="4185007"/>
          </a:xfrm>
        </p:grpSpPr>
        <p:pic>
          <p:nvPicPr>
            <p:cNvPr id="573" name="JWST_source_z2.pdf"/>
            <p:cNvPicPr>
              <a:picLocks noChangeAspect="1"/>
            </p:cNvPicPr>
            <p:nvPr/>
          </p:nvPicPr>
          <p:blipFill>
            <a:blip r:embed="rId4">
              <a:extLst/>
            </a:blip>
            <a:srcRect l="28461" t="25846" r="8072" b="10783"/>
            <a:stretch>
              <a:fillRect/>
            </a:stretch>
          </p:blipFill>
          <p:spPr>
            <a:xfrm>
              <a:off x="0" y="0"/>
              <a:ext cx="4191278" cy="4185008"/>
            </a:xfrm>
            <a:prstGeom prst="rect">
              <a:avLst/>
            </a:prstGeom>
            <a:ln w="3175" cap="flat">
              <a:solidFill>
                <a:srgbClr val="F3F7F5"/>
              </a:solidFill>
              <a:prstDash val="solid"/>
              <a:miter lim="400000"/>
            </a:ln>
            <a:effectLst/>
          </p:spPr>
        </p:pic>
        <p:sp>
          <p:nvSpPr>
            <p:cNvPr id="574" name="Shape 574"/>
            <p:cNvSpPr/>
            <p:nvPr/>
          </p:nvSpPr>
          <p:spPr>
            <a:xfrm>
              <a:off x="1240908" y="88134"/>
              <a:ext cx="1709581" cy="4191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830862">
                <a:spcBef>
                  <a:spcPts val="0"/>
                </a:spcBef>
                <a:defRPr sz="2200">
                  <a:solidFill>
                    <a:srgbClr val="FF4013"/>
                  </a:solidFill>
                </a:defRPr>
              </a:lvl1pPr>
            </a:lstStyle>
            <a:p>
              <a:r>
                <a:t>JWST* (z,J,H)</a:t>
              </a:r>
            </a:p>
          </p:txBody>
        </p:sp>
      </p:grpSp>
      <p:sp>
        <p:nvSpPr>
          <p:cNvPr id="576" name="Shape 576"/>
          <p:cNvSpPr/>
          <p:nvPr/>
        </p:nvSpPr>
        <p:spPr>
          <a:xfrm>
            <a:off x="11438911" y="9205854"/>
            <a:ext cx="1473102"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spcBef>
                <a:spcPts val="0"/>
              </a:spcBef>
              <a:defRPr sz="1100">
                <a:solidFill>
                  <a:srgbClr val="FFFB00"/>
                </a:solidFill>
                <a:latin typeface="Helvetica"/>
                <a:ea typeface="Helvetica"/>
                <a:cs typeface="Helvetica"/>
                <a:sym typeface="Helvetica"/>
              </a:defRPr>
            </a:pPr>
            <a:r>
              <a:t>Images simulated by </a:t>
            </a:r>
          </a:p>
          <a:p>
            <a:pPr algn="r">
              <a:spcBef>
                <a:spcPts val="0"/>
              </a:spcBef>
              <a:defRPr sz="1100">
                <a:solidFill>
                  <a:srgbClr val="FFFB00"/>
                </a:solidFill>
                <a:latin typeface="Helvetica"/>
                <a:ea typeface="Helvetica"/>
                <a:cs typeface="Helvetica"/>
                <a:sym typeface="Helvetica"/>
              </a:defRPr>
            </a:pPr>
            <a:r>
              <a:t>Greg Snyder (STScI)</a:t>
            </a:r>
          </a:p>
        </p:txBody>
      </p:sp>
      <p:grpSp>
        <p:nvGrpSpPr>
          <p:cNvPr id="582" name="Group 582"/>
          <p:cNvGrpSpPr/>
          <p:nvPr/>
        </p:nvGrpSpPr>
        <p:grpSpPr>
          <a:xfrm>
            <a:off x="6016630" y="3681641"/>
            <a:ext cx="2570247" cy="2495263"/>
            <a:chOff x="0" y="0"/>
            <a:chExt cx="2570246" cy="2495261"/>
          </a:xfrm>
        </p:grpSpPr>
        <p:pic>
          <p:nvPicPr>
            <p:cNvPr id="577" name="JWST_source_z2.pdf"/>
            <p:cNvPicPr>
              <a:picLocks noChangeAspect="1"/>
            </p:cNvPicPr>
            <p:nvPr/>
          </p:nvPicPr>
          <p:blipFill>
            <a:blip r:embed="rId4">
              <a:extLst/>
            </a:blip>
            <a:srcRect l="51442" t="50118" r="36129" b="37315"/>
            <a:stretch>
              <a:fillRect/>
            </a:stretch>
          </p:blipFill>
          <p:spPr>
            <a:xfrm>
              <a:off x="919246" y="825819"/>
              <a:ext cx="1651001" cy="1669443"/>
            </a:xfrm>
            <a:prstGeom prst="rect">
              <a:avLst/>
            </a:prstGeom>
            <a:ln w="3175" cap="flat">
              <a:solidFill>
                <a:srgbClr val="F3F7F5"/>
              </a:solidFill>
              <a:prstDash val="solid"/>
              <a:miter lim="400000"/>
            </a:ln>
            <a:effectLst/>
          </p:spPr>
        </p:pic>
        <p:grpSp>
          <p:nvGrpSpPr>
            <p:cNvPr id="580" name="Group 580"/>
            <p:cNvGrpSpPr/>
            <p:nvPr/>
          </p:nvGrpSpPr>
          <p:grpSpPr>
            <a:xfrm>
              <a:off x="991175" y="2127282"/>
              <a:ext cx="849669" cy="342901"/>
              <a:chOff x="0" y="19050"/>
              <a:chExt cx="849667" cy="342900"/>
            </a:xfrm>
          </p:grpSpPr>
          <p:sp>
            <p:nvSpPr>
              <p:cNvPr id="578" name="Shape 578"/>
              <p:cNvSpPr/>
              <p:nvPr/>
            </p:nvSpPr>
            <p:spPr>
              <a:xfrm>
                <a:off x="0" y="161066"/>
                <a:ext cx="114300" cy="114301"/>
              </a:xfrm>
              <a:prstGeom prst="ellipse">
                <a:avLst/>
              </a:prstGeom>
              <a:solidFill>
                <a:srgbClr val="FFFB00"/>
              </a:solidFill>
              <a:ln w="12700" cap="flat">
                <a:noFill/>
                <a:miter lim="400000"/>
              </a:ln>
              <a:effectLst/>
            </p:spPr>
            <p:txBody>
              <a:bodyPr wrap="square" lIns="50800" tIns="50800" rIns="50800" bIns="50800" numCol="1" anchor="ctr">
                <a:noAutofit/>
              </a:bodyPr>
              <a:lstStyle/>
              <a:p>
                <a:pPr algn="ctr" defTabSz="830862">
                  <a:spcBef>
                    <a:spcPts val="0"/>
                  </a:spcBef>
                  <a:defRPr sz="2800">
                    <a:effectLst>
                      <a:outerShdw blurRad="38100" dist="12700" dir="5400000" rotWithShape="0">
                        <a:srgbClr val="000000">
                          <a:alpha val="50000"/>
                        </a:srgbClr>
                      </a:outerShdw>
                    </a:effectLst>
                  </a:defRPr>
                </a:pPr>
                <a:endParaRPr/>
              </a:p>
            </p:txBody>
          </p:sp>
          <p:sp>
            <p:nvSpPr>
              <p:cNvPr id="579" name="Shape 579"/>
              <p:cNvSpPr/>
              <p:nvPr/>
            </p:nvSpPr>
            <p:spPr>
              <a:xfrm>
                <a:off x="125271" y="19050"/>
                <a:ext cx="724397"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sz="1600">
                    <a:solidFill>
                      <a:srgbClr val="FFFB00"/>
                    </a:solidFill>
                    <a:latin typeface="Helvetica"/>
                    <a:ea typeface="Helvetica"/>
                    <a:cs typeface="Helvetica"/>
                    <a:sym typeface="Helvetica"/>
                  </a:defRPr>
                </a:lvl1pPr>
              </a:lstStyle>
              <a:p>
                <a:r>
                  <a:t>250 pc</a:t>
                </a:r>
              </a:p>
            </p:txBody>
          </p:sp>
        </p:grpSp>
        <p:sp>
          <p:nvSpPr>
            <p:cNvPr id="581" name="Shape 581"/>
            <p:cNvSpPr/>
            <p:nvPr/>
          </p:nvSpPr>
          <p:spPr>
            <a:xfrm>
              <a:off x="0" y="0"/>
              <a:ext cx="635000" cy="635000"/>
            </a:xfrm>
            <a:prstGeom prst="rect">
              <a:avLst/>
            </a:prstGeom>
            <a:noFill/>
            <a:ln w="3175" cap="flat">
              <a:solidFill>
                <a:srgbClr val="F3F7F5"/>
              </a:solidFill>
              <a:prstDash val="solid"/>
              <a:miter lim="400000"/>
            </a:ln>
            <a:effectLst/>
          </p:spPr>
          <p:txBody>
            <a:bodyPr wrap="square" lIns="50800" tIns="50800" rIns="50800" bIns="50800" numCol="1" anchor="ctr">
              <a:noAutofit/>
            </a:bodyPr>
            <a:lstStyle/>
            <a:p>
              <a:pPr algn="ctr" defTabSz="830862">
                <a:spcBef>
                  <a:spcPts val="0"/>
                </a:spcBef>
                <a:defRPr sz="2800">
                  <a:effectLst>
                    <a:outerShdw blurRad="38100" dist="12700" dir="5400000" rotWithShape="0">
                      <a:srgbClr val="000000">
                        <a:alpha val="50000"/>
                      </a:srgbClr>
                    </a:outerShdw>
                  </a:effectLst>
                </a:defRPr>
              </a:pPr>
              <a:endParaRPr/>
            </a:p>
          </p:txBody>
        </p:sp>
      </p:grpSp>
      <p:pic>
        <p:nvPicPr>
          <p:cNvPr id="583" name="HST_source_z2.pdf"/>
          <p:cNvPicPr>
            <a:picLocks noChangeAspect="1"/>
          </p:cNvPicPr>
          <p:nvPr/>
        </p:nvPicPr>
        <p:blipFill>
          <a:blip r:embed="rId5">
            <a:extLst/>
          </a:blip>
          <a:srcRect l="29076" t="26461" r="7433" b="10075"/>
          <a:stretch>
            <a:fillRect/>
          </a:stretch>
        </p:blipFill>
        <p:spPr>
          <a:xfrm>
            <a:off x="157586" y="1995331"/>
            <a:ext cx="4192866" cy="4191120"/>
          </a:xfrm>
          <a:prstGeom prst="rect">
            <a:avLst/>
          </a:prstGeom>
          <a:ln w="3175">
            <a:solidFill>
              <a:srgbClr val="F3F7F5"/>
            </a:solidFill>
            <a:miter lim="400000"/>
          </a:ln>
        </p:spPr>
      </p:pic>
      <p:grpSp>
        <p:nvGrpSpPr>
          <p:cNvPr id="589" name="Group 589"/>
          <p:cNvGrpSpPr/>
          <p:nvPr/>
        </p:nvGrpSpPr>
        <p:grpSpPr>
          <a:xfrm>
            <a:off x="1614868" y="3700471"/>
            <a:ext cx="2735703" cy="2481451"/>
            <a:chOff x="0" y="0"/>
            <a:chExt cx="2735702" cy="2481449"/>
          </a:xfrm>
        </p:grpSpPr>
        <p:pic>
          <p:nvPicPr>
            <p:cNvPr id="584" name="HST_source_z2.pdf"/>
            <p:cNvPicPr>
              <a:picLocks noChangeAspect="1"/>
            </p:cNvPicPr>
            <p:nvPr/>
          </p:nvPicPr>
          <p:blipFill>
            <a:blip r:embed="rId5">
              <a:extLst/>
            </a:blip>
            <a:srcRect l="50554" t="50204" r="36907" b="37325"/>
            <a:stretch>
              <a:fillRect/>
            </a:stretch>
          </p:blipFill>
          <p:spPr>
            <a:xfrm>
              <a:off x="1084702" y="839312"/>
              <a:ext cx="1651001" cy="1642138"/>
            </a:xfrm>
            <a:prstGeom prst="rect">
              <a:avLst/>
            </a:prstGeom>
            <a:ln w="3175" cap="flat">
              <a:solidFill>
                <a:srgbClr val="F3F7F5"/>
              </a:solidFill>
              <a:prstDash val="solid"/>
              <a:miter lim="400000"/>
            </a:ln>
            <a:effectLst/>
          </p:spPr>
        </p:pic>
        <p:sp>
          <p:nvSpPr>
            <p:cNvPr id="585" name="Shape 585"/>
            <p:cNvSpPr/>
            <p:nvPr/>
          </p:nvSpPr>
          <p:spPr>
            <a:xfrm>
              <a:off x="0" y="0"/>
              <a:ext cx="635000" cy="635000"/>
            </a:xfrm>
            <a:prstGeom prst="rect">
              <a:avLst/>
            </a:prstGeom>
            <a:noFill/>
            <a:ln w="3175" cap="flat">
              <a:solidFill>
                <a:srgbClr val="F3F7F5"/>
              </a:solidFill>
              <a:prstDash val="solid"/>
              <a:miter lim="400000"/>
            </a:ln>
            <a:effectLst/>
          </p:spPr>
          <p:txBody>
            <a:bodyPr wrap="square" lIns="50800" tIns="50800" rIns="50800" bIns="50800" numCol="1" anchor="ctr">
              <a:noAutofit/>
            </a:bodyPr>
            <a:lstStyle/>
            <a:p>
              <a:pPr algn="ctr" defTabSz="830862">
                <a:spcBef>
                  <a:spcPts val="0"/>
                </a:spcBef>
                <a:defRPr sz="2800">
                  <a:effectLst>
                    <a:outerShdw blurRad="38100" dist="12700" dir="5400000" rotWithShape="0">
                      <a:srgbClr val="000000">
                        <a:alpha val="50000"/>
                      </a:srgbClr>
                    </a:outerShdw>
                  </a:effectLst>
                </a:defRPr>
              </a:pPr>
              <a:endParaRPr/>
            </a:p>
          </p:txBody>
        </p:sp>
        <p:grpSp>
          <p:nvGrpSpPr>
            <p:cNvPr id="588" name="Group 588"/>
            <p:cNvGrpSpPr/>
            <p:nvPr/>
          </p:nvGrpSpPr>
          <p:grpSpPr>
            <a:xfrm>
              <a:off x="1167554" y="2152928"/>
              <a:ext cx="804393" cy="317501"/>
              <a:chOff x="0" y="12700"/>
              <a:chExt cx="804391" cy="317500"/>
            </a:xfrm>
          </p:grpSpPr>
          <p:sp>
            <p:nvSpPr>
              <p:cNvPr id="586" name="Shape 586"/>
              <p:cNvSpPr/>
              <p:nvPr/>
            </p:nvSpPr>
            <p:spPr>
              <a:xfrm>
                <a:off x="0" y="82550"/>
                <a:ext cx="177800" cy="177801"/>
              </a:xfrm>
              <a:prstGeom prst="ellipse">
                <a:avLst/>
              </a:prstGeom>
              <a:solidFill>
                <a:srgbClr val="FFFB00"/>
              </a:solidFill>
              <a:ln w="12700" cap="flat">
                <a:noFill/>
                <a:miter lim="400000"/>
              </a:ln>
              <a:effectLst/>
            </p:spPr>
            <p:txBody>
              <a:bodyPr wrap="square" lIns="50800" tIns="50800" rIns="50800" bIns="50800" numCol="1" anchor="ctr">
                <a:noAutofit/>
              </a:bodyPr>
              <a:lstStyle/>
              <a:p>
                <a:pPr algn="ctr" defTabSz="830862">
                  <a:spcBef>
                    <a:spcPts val="0"/>
                  </a:spcBef>
                  <a:defRPr sz="2800">
                    <a:effectLst>
                      <a:outerShdw blurRad="38100" dist="12700" dir="5400000" rotWithShape="0">
                        <a:srgbClr val="000000">
                          <a:alpha val="50000"/>
                        </a:srgbClr>
                      </a:outerShdw>
                    </a:effectLst>
                  </a:defRPr>
                </a:pPr>
                <a:endParaRPr/>
              </a:p>
            </p:txBody>
          </p:sp>
          <p:sp>
            <p:nvSpPr>
              <p:cNvPr id="587" name="Shape 587"/>
              <p:cNvSpPr/>
              <p:nvPr/>
            </p:nvSpPr>
            <p:spPr>
              <a:xfrm>
                <a:off x="156257" y="12700"/>
                <a:ext cx="64813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sz="1400">
                    <a:solidFill>
                      <a:srgbClr val="FFFB00"/>
                    </a:solidFill>
                    <a:latin typeface="Helvetica"/>
                    <a:ea typeface="Helvetica"/>
                    <a:cs typeface="Helvetica"/>
                    <a:sym typeface="Helvetica"/>
                  </a:defRPr>
                </a:lvl1pPr>
              </a:lstStyle>
              <a:p>
                <a:r>
                  <a:t>400 pc</a:t>
                </a:r>
              </a:p>
            </p:txBody>
          </p:sp>
        </p:grpSp>
      </p:grpSp>
      <p:sp>
        <p:nvSpPr>
          <p:cNvPr id="590" name="Shape 590"/>
          <p:cNvSpPr/>
          <p:nvPr/>
        </p:nvSpPr>
        <p:spPr>
          <a:xfrm>
            <a:off x="1517528" y="2086441"/>
            <a:ext cx="1473101" cy="4191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30862">
              <a:spcBef>
                <a:spcPts val="0"/>
              </a:spcBef>
              <a:defRPr sz="2200">
                <a:solidFill>
                  <a:srgbClr val="00FDFF"/>
                </a:solidFill>
              </a:defRPr>
            </a:lvl1pPr>
          </a:lstStyle>
          <a:p>
            <a:r>
              <a:t>HST (V,I,H)</a:t>
            </a:r>
          </a:p>
        </p:txBody>
      </p:sp>
      <p:grpSp>
        <p:nvGrpSpPr>
          <p:cNvPr id="596" name="Group 596"/>
          <p:cNvGrpSpPr/>
          <p:nvPr/>
        </p:nvGrpSpPr>
        <p:grpSpPr>
          <a:xfrm>
            <a:off x="10220134" y="3698445"/>
            <a:ext cx="2626870" cy="2484236"/>
            <a:chOff x="0" y="0"/>
            <a:chExt cx="2626868" cy="2484234"/>
          </a:xfrm>
        </p:grpSpPr>
        <p:pic>
          <p:nvPicPr>
            <p:cNvPr id="591" name="HDST_source_z2.pdf"/>
            <p:cNvPicPr>
              <a:picLocks noChangeAspect="1"/>
            </p:cNvPicPr>
            <p:nvPr/>
          </p:nvPicPr>
          <p:blipFill>
            <a:blip r:embed="rId3">
              <a:extLst/>
            </a:blip>
            <a:srcRect l="51675" t="49951" r="35819" b="37590"/>
            <a:stretch>
              <a:fillRect/>
            </a:stretch>
          </p:blipFill>
          <p:spPr>
            <a:xfrm>
              <a:off x="975868" y="839423"/>
              <a:ext cx="1651001" cy="1644812"/>
            </a:xfrm>
            <a:prstGeom prst="rect">
              <a:avLst/>
            </a:prstGeom>
            <a:ln w="3175" cap="flat">
              <a:solidFill>
                <a:srgbClr val="F3F7F5"/>
              </a:solidFill>
              <a:prstDash val="solid"/>
              <a:miter lim="400000"/>
            </a:ln>
            <a:effectLst/>
          </p:spPr>
        </p:pic>
        <p:grpSp>
          <p:nvGrpSpPr>
            <p:cNvPr id="594" name="Group 594"/>
            <p:cNvGrpSpPr/>
            <p:nvPr/>
          </p:nvGrpSpPr>
          <p:grpSpPr>
            <a:xfrm>
              <a:off x="1087860" y="2140228"/>
              <a:ext cx="820217" cy="342901"/>
              <a:chOff x="0" y="19050"/>
              <a:chExt cx="820215" cy="342900"/>
            </a:xfrm>
          </p:grpSpPr>
          <p:sp>
            <p:nvSpPr>
              <p:cNvPr id="592" name="Shape 592"/>
              <p:cNvSpPr/>
              <p:nvPr/>
            </p:nvSpPr>
            <p:spPr>
              <a:xfrm>
                <a:off x="0" y="165100"/>
                <a:ext cx="76200" cy="76201"/>
              </a:xfrm>
              <a:prstGeom prst="ellipse">
                <a:avLst/>
              </a:prstGeom>
              <a:solidFill>
                <a:srgbClr val="FFFB00"/>
              </a:solidFill>
              <a:ln w="12700" cap="flat">
                <a:noFill/>
                <a:miter lim="400000"/>
              </a:ln>
              <a:effectLst/>
            </p:spPr>
            <p:txBody>
              <a:bodyPr wrap="square" lIns="50800" tIns="50800" rIns="50800" bIns="50800" numCol="1" anchor="ctr">
                <a:noAutofit/>
              </a:bodyPr>
              <a:lstStyle/>
              <a:p>
                <a:pPr algn="ctr" defTabSz="830862">
                  <a:spcBef>
                    <a:spcPts val="0"/>
                  </a:spcBef>
                  <a:defRPr sz="2800">
                    <a:effectLst>
                      <a:outerShdw blurRad="38100" dist="12700" dir="5400000" rotWithShape="0">
                        <a:srgbClr val="000000">
                          <a:alpha val="50000"/>
                        </a:srgbClr>
                      </a:outerShdw>
                    </a:effectLst>
                  </a:defRPr>
                </a:pPr>
                <a:endParaRPr/>
              </a:p>
            </p:txBody>
          </p:sp>
          <p:sp>
            <p:nvSpPr>
              <p:cNvPr id="593" name="Shape 593"/>
              <p:cNvSpPr/>
              <p:nvPr/>
            </p:nvSpPr>
            <p:spPr>
              <a:xfrm>
                <a:off x="95819" y="19050"/>
                <a:ext cx="724397"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sz="1600">
                    <a:solidFill>
                      <a:srgbClr val="FFFB00"/>
                    </a:solidFill>
                    <a:latin typeface="Helvetica"/>
                    <a:ea typeface="Helvetica"/>
                    <a:cs typeface="Helvetica"/>
                    <a:sym typeface="Helvetica"/>
                  </a:defRPr>
                </a:lvl1pPr>
              </a:lstStyle>
              <a:p>
                <a:r>
                  <a:t>100 pc</a:t>
                </a:r>
              </a:p>
            </p:txBody>
          </p:sp>
        </p:grpSp>
        <p:sp>
          <p:nvSpPr>
            <p:cNvPr id="595" name="Shape 595"/>
            <p:cNvSpPr/>
            <p:nvPr/>
          </p:nvSpPr>
          <p:spPr>
            <a:xfrm>
              <a:off x="0" y="0"/>
              <a:ext cx="635000" cy="635000"/>
            </a:xfrm>
            <a:prstGeom prst="rect">
              <a:avLst/>
            </a:prstGeom>
            <a:noFill/>
            <a:ln w="3175" cap="flat">
              <a:solidFill>
                <a:srgbClr val="F3F7F5"/>
              </a:solidFill>
              <a:prstDash val="solid"/>
              <a:miter lim="400000"/>
            </a:ln>
            <a:effectLst/>
          </p:spPr>
          <p:txBody>
            <a:bodyPr wrap="square" lIns="50800" tIns="50800" rIns="50800" bIns="50800" numCol="1" anchor="ctr">
              <a:noAutofit/>
            </a:bodyPr>
            <a:lstStyle/>
            <a:p>
              <a:pPr algn="ctr" defTabSz="830862">
                <a:spcBef>
                  <a:spcPts val="0"/>
                </a:spcBef>
                <a:defRPr sz="2800">
                  <a:effectLst>
                    <a:outerShdw blurRad="38100" dist="12700" dir="5400000" rotWithShape="0">
                      <a:srgbClr val="000000">
                        <a:alpha val="50000"/>
                      </a:srgbClr>
                    </a:outerShdw>
                  </a:effectLst>
                </a:defRPr>
              </a:pPr>
              <a:endParaRPr/>
            </a:p>
          </p:txBody>
        </p:sp>
      </p:grpSp>
      <p:grpSp>
        <p:nvGrpSpPr>
          <p:cNvPr id="599" name="Group 599"/>
          <p:cNvGrpSpPr/>
          <p:nvPr/>
        </p:nvGrpSpPr>
        <p:grpSpPr>
          <a:xfrm>
            <a:off x="812920" y="6365468"/>
            <a:ext cx="11633333" cy="2552626"/>
            <a:chOff x="0" y="0"/>
            <a:chExt cx="11633332" cy="2552625"/>
          </a:xfrm>
        </p:grpSpPr>
        <p:sp>
          <p:nvSpPr>
            <p:cNvPr id="597" name="Shape 597"/>
            <p:cNvSpPr/>
            <p:nvPr/>
          </p:nvSpPr>
          <p:spPr>
            <a:xfrm>
              <a:off x="30550" y="1373347"/>
              <a:ext cx="11602783" cy="11792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spcBef>
                  <a:spcPts val="0"/>
                </a:spcBef>
                <a:defRPr sz="2400">
                  <a:latin typeface="Helvetica"/>
                  <a:ea typeface="Helvetica"/>
                  <a:cs typeface="Helvetica"/>
                  <a:sym typeface="Helvetica"/>
                </a:defRPr>
              </a:lvl1pPr>
            </a:lstStyle>
            <a:p>
              <a:r>
                <a:t>These high-resolution images will complement spectroscopy from 30m class ground-based telescopes and ALMA of the galaxies and their molecular gas. HDST will spatially resolve SFR, Hα/Hβ, BPT diagnostics, HeI/Hβ, etc. </a:t>
              </a:r>
            </a:p>
          </p:txBody>
        </p:sp>
        <p:sp>
          <p:nvSpPr>
            <p:cNvPr id="598" name="Shape 598"/>
            <p:cNvSpPr/>
            <p:nvPr/>
          </p:nvSpPr>
          <p:spPr>
            <a:xfrm>
              <a:off x="0" y="0"/>
              <a:ext cx="11241431" cy="1179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spcBef>
                  <a:spcPts val="0"/>
                </a:spcBef>
                <a:defRPr sz="2400">
                  <a:latin typeface="Helvetica"/>
                  <a:ea typeface="Helvetica"/>
                  <a:cs typeface="Helvetica"/>
                  <a:sym typeface="Helvetica"/>
                </a:defRPr>
              </a:pPr>
              <a:r>
                <a:t>With </a:t>
              </a:r>
              <a:r>
                <a:rPr u="sng"/>
                <a:t>unique 100 parsec resolution</a:t>
              </a:r>
              <a:r>
                <a:t> in the optical at all redshifts, HDST can resolve the building blocks of galaxies: individual star forming regions and dwarf satellites, including progenitors of the present-day dwarf spheroidals.</a:t>
              </a:r>
            </a:p>
          </p:txBody>
        </p:sp>
      </p:grpSp>
      <p:sp>
        <p:nvSpPr>
          <p:cNvPr id="600" name="Shape 600"/>
          <p:cNvSpPr/>
          <p:nvPr/>
        </p:nvSpPr>
        <p:spPr>
          <a:xfrm>
            <a:off x="171376" y="126950"/>
            <a:ext cx="6428175" cy="1270001"/>
          </a:xfrm>
          <a:prstGeom prst="rect">
            <a:avLst/>
          </a:prstGeom>
          <a:blipFill>
            <a:blip r:embed="rId6"/>
          </a:blipFill>
          <a:ln>
            <a:solidFill>
              <a:srgbClr val="F3F7F5"/>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How Did the Milky Way Form</a:t>
            </a:r>
          </a:p>
          <a:p>
            <a:pPr algn="ctr" defTabSz="584200">
              <a:spcBef>
                <a:spcPts val="0"/>
              </a:spcBef>
              <a:defRPr sz="3000">
                <a:effectLst>
                  <a:outerShdw blurRad="38100" dist="12700" dir="5400000" rotWithShape="0">
                    <a:srgbClr val="000000">
                      <a:alpha val="50000"/>
                    </a:srgbClr>
                  </a:outerShdw>
                </a:effectLst>
              </a:defRPr>
            </a:pPr>
            <a:r>
              <a:t>from its Earliest Seeds?</a:t>
            </a:r>
          </a:p>
        </p:txBody>
      </p:sp>
      <p:sp>
        <p:nvSpPr>
          <p:cNvPr id="601" name="Shape 601"/>
          <p:cNvSpPr/>
          <p:nvPr/>
        </p:nvSpPr>
        <p:spPr>
          <a:xfrm>
            <a:off x="6670284" y="126950"/>
            <a:ext cx="2015516" cy="1270001"/>
          </a:xfrm>
          <a:prstGeom prst="rect">
            <a:avLst/>
          </a:prstGeom>
          <a:blipFill>
            <a:blip r:embed="rId6"/>
          </a:blipFill>
          <a:ln>
            <a:solidFill>
              <a:srgbClr val="F3F7F5"/>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Epoch</a:t>
            </a:r>
          </a:p>
          <a:p>
            <a:pPr algn="ctr" defTabSz="584200">
              <a:spcBef>
                <a:spcPts val="0"/>
              </a:spcBef>
              <a:defRPr sz="3000">
                <a:effectLst>
                  <a:outerShdw blurRad="38100" dist="12700" dir="5400000" rotWithShape="0">
                    <a:srgbClr val="000000">
                      <a:alpha val="50000"/>
                    </a:srgbClr>
                  </a:outerShdw>
                </a:effectLst>
              </a:defRPr>
            </a:pPr>
            <a:r>
              <a:t>z = 1 - 8</a:t>
            </a:r>
          </a:p>
        </p:txBody>
      </p:sp>
      <p:sp>
        <p:nvSpPr>
          <p:cNvPr id="602" name="Shape 602"/>
          <p:cNvSpPr/>
          <p:nvPr/>
        </p:nvSpPr>
        <p:spPr>
          <a:xfrm>
            <a:off x="8756532" y="126950"/>
            <a:ext cx="3988776" cy="1270001"/>
          </a:xfrm>
          <a:prstGeom prst="rect">
            <a:avLst/>
          </a:prstGeom>
          <a:blipFill>
            <a:blip r:embed="rId6"/>
          </a:blipFill>
          <a:ln>
            <a:solidFill>
              <a:srgbClr val="F3F7F5"/>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Spatial Resolution</a:t>
            </a:r>
          </a:p>
          <a:p>
            <a:pPr algn="ctr" defTabSz="584200">
              <a:spcBef>
                <a:spcPts val="0"/>
              </a:spcBef>
              <a:defRPr sz="3000">
                <a:effectLst>
                  <a:outerShdw blurRad="38100" dist="12700" dir="5400000" rotWithShape="0">
                    <a:srgbClr val="000000">
                      <a:alpha val="50000"/>
                    </a:srgbClr>
                  </a:outerShdw>
                </a:effectLst>
              </a:defRPr>
            </a:pPr>
            <a:r>
              <a:t>30-100 pc</a:t>
            </a:r>
          </a:p>
        </p:txBody>
      </p:sp>
      <p:sp>
        <p:nvSpPr>
          <p:cNvPr id="603" name="Shape 603"/>
          <p:cNvSpPr/>
          <p:nvPr/>
        </p:nvSpPr>
        <p:spPr>
          <a:xfrm>
            <a:off x="699712" y="1510163"/>
            <a:ext cx="3108733" cy="375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1">
                <a:latin typeface="Optima"/>
                <a:ea typeface="Optima"/>
                <a:cs typeface="Optima"/>
                <a:sym typeface="Optima"/>
              </a:defRPr>
            </a:lvl1pPr>
          </a:lstStyle>
          <a:p>
            <a:r>
              <a:t>Milky Way Progenitor at z = 2</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72"/>
                                        </p:tgtEl>
                                        <p:attrNameLst>
                                          <p:attrName>style.visibility</p:attrName>
                                        </p:attrNameLst>
                                      </p:cBhvr>
                                      <p:to>
                                        <p:strVal val="visible"/>
                                      </p:to>
                                    </p:set>
                                    <p:animEffect transition="in" filter="dissolve">
                                      <p:cBhvr>
                                        <p:cTn id="7" dur="500"/>
                                        <p:tgtEl>
                                          <p:spTgt spid="57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596"/>
                                        </p:tgtEl>
                                        <p:attrNameLst>
                                          <p:attrName>style.visibility</p:attrName>
                                        </p:attrNameLst>
                                      </p:cBhvr>
                                      <p:to>
                                        <p:strVal val="visible"/>
                                      </p:to>
                                    </p:set>
                                    <p:animEffect transition="in" filter="dissolve">
                                      <p:cBhvr>
                                        <p:cTn id="11" dur="500"/>
                                        <p:tgtEl>
                                          <p:spTgt spid="596"/>
                                        </p:tgtEl>
                                      </p:cBhvr>
                                    </p:animEffect>
                                  </p:childTnLst>
                                </p:cTn>
                              </p:par>
                            </p:childTnLst>
                          </p:cTn>
                        </p:par>
                        <p:par>
                          <p:cTn id="12" fill="hold">
                            <p:stCondLst>
                              <p:cond delay="1000"/>
                            </p:stCondLst>
                            <p:childTnLst>
                              <p:par>
                                <p:cTn id="13" presetID="9" presetClass="entr" fill="hold" grpId="3" nodeType="afterEffect">
                                  <p:stCondLst>
                                    <p:cond delay="300"/>
                                  </p:stCondLst>
                                  <p:iterate>
                                    <p:tmAbs val="0"/>
                                  </p:iterate>
                                  <p:childTnLst>
                                    <p:set>
                                      <p:cBhvr>
                                        <p:cTn id="14" fill="hold"/>
                                        <p:tgtEl>
                                          <p:spTgt spid="599"/>
                                        </p:tgtEl>
                                        <p:attrNameLst>
                                          <p:attrName>style.visibility</p:attrName>
                                        </p:attrNameLst>
                                      </p:cBhvr>
                                      <p:to>
                                        <p:strVal val="visible"/>
                                      </p:to>
                                    </p:set>
                                    <p:animEffect transition="in" filter="dissolve">
                                      <p:cBhvr>
                                        <p:cTn id="15" dur="450"/>
                                        <p:tgtEl>
                                          <p:spTgt spid="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 grpId="1" animBg="1" advAuto="0"/>
      <p:bldP spid="596" grpId="2" animBg="1" advAuto="0"/>
      <p:bldP spid="599"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p:nvPr/>
        </p:nvSpPr>
        <p:spPr>
          <a:xfrm>
            <a:off x="169758" y="130975"/>
            <a:ext cx="12665285" cy="1270001"/>
          </a:xfrm>
          <a:prstGeom prst="rect">
            <a:avLst/>
          </a:prstGeom>
          <a:blipFill>
            <a:blip r:embed="rId2"/>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spcBef>
                <a:spcPts val="0"/>
              </a:spcBef>
              <a:defRPr sz="7900">
                <a:effectLst>
                  <a:outerShdw blurRad="38100" dist="12700" dir="5400000" rotWithShape="0">
                    <a:srgbClr val="000000">
                      <a:alpha val="50000"/>
                    </a:srgbClr>
                  </a:outerShdw>
                </a:effectLst>
              </a:defRPr>
            </a:lvl1pPr>
          </a:lstStyle>
          <a:p>
            <a:r>
              <a:t>UV Access is Essential!</a:t>
            </a:r>
          </a:p>
        </p:txBody>
      </p:sp>
      <p:pic>
        <p:nvPicPr>
          <p:cNvPr id="608" name="HDST_UV_Lines_fig_4-8.jpg"/>
          <p:cNvPicPr>
            <a:picLocks noChangeAspect="1"/>
          </p:cNvPicPr>
          <p:nvPr/>
        </p:nvPicPr>
        <p:blipFill>
          <a:blip r:embed="rId3">
            <a:extLst/>
          </a:blip>
          <a:stretch>
            <a:fillRect/>
          </a:stretch>
        </p:blipFill>
        <p:spPr>
          <a:xfrm>
            <a:off x="215900" y="1586794"/>
            <a:ext cx="9525000" cy="7099301"/>
          </a:xfrm>
          <a:prstGeom prst="rect">
            <a:avLst/>
          </a:prstGeom>
          <a:ln w="12700">
            <a:miter lim="400000"/>
          </a:ln>
        </p:spPr>
      </p:pic>
      <p:sp>
        <p:nvSpPr>
          <p:cNvPr id="609" name="Shape 609"/>
          <p:cNvSpPr/>
          <p:nvPr/>
        </p:nvSpPr>
        <p:spPr>
          <a:xfrm>
            <a:off x="9890187" y="1875868"/>
            <a:ext cx="2958530" cy="43621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1800" b="1">
                <a:latin typeface="Arial"/>
                <a:ea typeface="Arial"/>
                <a:cs typeface="Arial"/>
                <a:sym typeface="Arial"/>
              </a:defRPr>
            </a:pPr>
            <a:r>
              <a:t>UV spectral features provide the some of the best, </a:t>
            </a:r>
            <a:r>
              <a:rPr i="1"/>
              <a:t>and often unique</a:t>
            </a:r>
            <a:r>
              <a:t>, constraints on:</a:t>
            </a:r>
          </a:p>
          <a:p>
            <a:pPr>
              <a:spcBef>
                <a:spcPts val="0"/>
              </a:spcBef>
              <a:defRPr sz="1600" b="1">
                <a:solidFill>
                  <a:srgbClr val="FFE900"/>
                </a:solidFill>
                <a:latin typeface="Arial"/>
                <a:ea typeface="Arial"/>
                <a:cs typeface="Arial"/>
                <a:sym typeface="Arial"/>
              </a:defRPr>
            </a:pPr>
            <a:endParaRPr/>
          </a:p>
          <a:p>
            <a:pPr marL="342900" indent="-342900">
              <a:spcBef>
                <a:spcPts val="0"/>
              </a:spcBef>
              <a:defRPr sz="1600" b="1">
                <a:solidFill>
                  <a:srgbClr val="FFE900"/>
                </a:solidFill>
                <a:latin typeface="Arial"/>
                <a:ea typeface="Arial"/>
                <a:cs typeface="Arial"/>
                <a:sym typeface="Arial"/>
              </a:defRPr>
            </a:pPr>
            <a:r>
              <a:t> Ionization state of ISM, IGM</a:t>
            </a:r>
          </a:p>
          <a:p>
            <a:pPr marL="342900" indent="-342900">
              <a:spcBef>
                <a:spcPts val="0"/>
              </a:spcBef>
              <a:defRPr sz="1600" b="1">
                <a:solidFill>
                  <a:srgbClr val="FFE900"/>
                </a:solidFill>
                <a:latin typeface="Arial"/>
                <a:ea typeface="Arial"/>
                <a:cs typeface="Arial"/>
                <a:sym typeface="Arial"/>
              </a:defRPr>
            </a:pPr>
            <a:r>
              <a:t> Structure in ISM, IGM</a:t>
            </a:r>
          </a:p>
          <a:p>
            <a:pPr marL="342900" indent="-342900">
              <a:spcBef>
                <a:spcPts val="0"/>
              </a:spcBef>
              <a:defRPr sz="1600" b="1">
                <a:solidFill>
                  <a:srgbClr val="FFE900"/>
                </a:solidFill>
                <a:latin typeface="Arial"/>
                <a:ea typeface="Arial"/>
                <a:cs typeface="Arial"/>
                <a:sym typeface="Arial"/>
              </a:defRPr>
            </a:pPr>
            <a:r>
              <a:t> Sources of ionization</a:t>
            </a:r>
          </a:p>
          <a:p>
            <a:pPr marL="342900" indent="-342900">
              <a:spcBef>
                <a:spcPts val="0"/>
              </a:spcBef>
              <a:defRPr sz="1600" b="1">
                <a:solidFill>
                  <a:srgbClr val="FFE900"/>
                </a:solidFill>
                <a:latin typeface="Arial"/>
                <a:ea typeface="Arial"/>
                <a:cs typeface="Arial"/>
                <a:sym typeface="Arial"/>
              </a:defRPr>
            </a:pPr>
            <a:r>
              <a:t> Gas Temperature</a:t>
            </a:r>
          </a:p>
          <a:p>
            <a:pPr marL="342900" indent="-342900">
              <a:spcBef>
                <a:spcPts val="0"/>
              </a:spcBef>
              <a:defRPr sz="1600" b="1">
                <a:solidFill>
                  <a:srgbClr val="FFE900"/>
                </a:solidFill>
                <a:latin typeface="Arial"/>
                <a:ea typeface="Arial"/>
                <a:cs typeface="Arial"/>
                <a:sym typeface="Arial"/>
              </a:defRPr>
            </a:pPr>
            <a:r>
              <a:t> Metallicity of ISM, IGM</a:t>
            </a:r>
          </a:p>
          <a:p>
            <a:pPr marL="342900" indent="-342900">
              <a:spcBef>
                <a:spcPts val="0"/>
              </a:spcBef>
              <a:defRPr sz="1600" b="1">
                <a:solidFill>
                  <a:srgbClr val="FFE900"/>
                </a:solidFill>
                <a:latin typeface="Arial"/>
                <a:ea typeface="Arial"/>
                <a:cs typeface="Arial"/>
                <a:sym typeface="Arial"/>
              </a:defRPr>
            </a:pPr>
            <a:r>
              <a:t> Gas Density</a:t>
            </a:r>
          </a:p>
          <a:p>
            <a:pPr marL="342900" indent="-342900">
              <a:spcBef>
                <a:spcPts val="0"/>
              </a:spcBef>
              <a:defRPr sz="1600" b="1">
                <a:solidFill>
                  <a:srgbClr val="FFE900"/>
                </a:solidFill>
                <a:latin typeface="Arial"/>
                <a:ea typeface="Arial"/>
                <a:cs typeface="Arial"/>
                <a:sym typeface="Arial"/>
              </a:defRPr>
            </a:pPr>
            <a:r>
              <a:t> Star formation rate</a:t>
            </a:r>
          </a:p>
          <a:p>
            <a:pPr marL="342900" indent="-342900">
              <a:spcBef>
                <a:spcPts val="0"/>
              </a:spcBef>
              <a:defRPr sz="1600" b="1">
                <a:solidFill>
                  <a:srgbClr val="FFE900"/>
                </a:solidFill>
                <a:latin typeface="Arial"/>
                <a:ea typeface="Arial"/>
                <a:cs typeface="Arial"/>
                <a:sym typeface="Arial"/>
              </a:defRPr>
            </a:pPr>
            <a:r>
              <a:t> Gas kinematics and outflows</a:t>
            </a:r>
          </a:p>
          <a:p>
            <a:pPr marL="342900" indent="-342900">
              <a:spcBef>
                <a:spcPts val="0"/>
              </a:spcBef>
              <a:defRPr sz="1600" b="1">
                <a:solidFill>
                  <a:srgbClr val="FFE900"/>
                </a:solidFill>
                <a:latin typeface="Arial"/>
                <a:ea typeface="Arial"/>
                <a:cs typeface="Arial"/>
                <a:sym typeface="Arial"/>
              </a:defRPr>
            </a:pPr>
            <a:endParaRPr/>
          </a:p>
          <a:p>
            <a:pPr>
              <a:spcBef>
                <a:spcPts val="0"/>
              </a:spcBef>
              <a:defRPr sz="1600" b="1">
                <a:latin typeface="Arial"/>
                <a:ea typeface="Arial"/>
                <a:cs typeface="Arial"/>
                <a:sym typeface="Arial"/>
              </a:defRPr>
            </a:pPr>
            <a:r>
              <a:t>High spectral resolution is often required to make such measurements (R &gt; 20,000)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 name="Group 615"/>
          <p:cNvGrpSpPr/>
          <p:nvPr/>
        </p:nvGrpSpPr>
        <p:grpSpPr>
          <a:xfrm>
            <a:off x="572804" y="1710612"/>
            <a:ext cx="5915614" cy="5934312"/>
            <a:chOff x="0" y="0"/>
            <a:chExt cx="5915612" cy="5934310"/>
          </a:xfrm>
        </p:grpSpPr>
        <p:pic>
          <p:nvPicPr>
            <p:cNvPr id="611" name="pasted-image.pdf"/>
            <p:cNvPicPr>
              <a:picLocks noChangeAspect="1"/>
            </p:cNvPicPr>
            <p:nvPr/>
          </p:nvPicPr>
          <p:blipFill>
            <a:blip r:embed="rId3">
              <a:extLst/>
            </a:blip>
            <a:srcRect l="11388" t="10343" r="13975" b="8412"/>
            <a:stretch>
              <a:fillRect/>
            </a:stretch>
          </p:blipFill>
          <p:spPr>
            <a:xfrm>
              <a:off x="0" y="0"/>
              <a:ext cx="5915613" cy="5934311"/>
            </a:xfrm>
            <a:prstGeom prst="rect">
              <a:avLst/>
            </a:prstGeom>
            <a:ln w="12700" cap="flat">
              <a:noFill/>
              <a:miter lim="400000"/>
            </a:ln>
            <a:effectLst/>
          </p:spPr>
        </p:pic>
        <p:sp>
          <p:nvSpPr>
            <p:cNvPr id="612" name="Shape 612"/>
            <p:cNvSpPr/>
            <p:nvPr/>
          </p:nvSpPr>
          <p:spPr>
            <a:xfrm>
              <a:off x="159866" y="113471"/>
              <a:ext cx="5595690" cy="450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914353">
                <a:spcBef>
                  <a:spcPts val="0"/>
                </a:spcBef>
                <a:defRPr sz="1600">
                  <a:solidFill>
                    <a:srgbClr val="FFFB00"/>
                  </a:solidFill>
                  <a:latin typeface="Arial"/>
                  <a:ea typeface="Arial"/>
                  <a:cs typeface="Arial"/>
                  <a:sym typeface="Arial"/>
                </a:defRPr>
              </a:pPr>
              <a:r>
                <a:t>Simulated Milky Way galaxy at z = 0.25</a:t>
              </a:r>
            </a:p>
            <a:p>
              <a:pPr defTabSz="914353">
                <a:spcBef>
                  <a:spcPts val="0"/>
                </a:spcBef>
                <a:defRPr sz="1600">
                  <a:solidFill>
                    <a:srgbClr val="FFFB00"/>
                  </a:solidFill>
                  <a:latin typeface="Arial"/>
                  <a:ea typeface="Arial"/>
                  <a:cs typeface="Arial"/>
                  <a:sym typeface="Arial"/>
                </a:defRPr>
              </a:pPr>
              <a:r>
                <a:t>(Joung, Fernandez, Bryan, Putman and Corlies (2012, 2015) </a:t>
              </a:r>
            </a:p>
          </p:txBody>
        </p:sp>
        <p:sp>
          <p:nvSpPr>
            <p:cNvPr id="613" name="Shape 613"/>
            <p:cNvSpPr/>
            <p:nvPr/>
          </p:nvSpPr>
          <p:spPr>
            <a:xfrm>
              <a:off x="32146" y="5768664"/>
              <a:ext cx="5851130" cy="1"/>
            </a:xfrm>
            <a:prstGeom prst="line">
              <a:avLst/>
            </a:prstGeom>
            <a:noFill/>
            <a:ln w="25400" cap="flat">
              <a:solidFill>
                <a:srgbClr val="FFFB00"/>
              </a:solidFill>
              <a:prstDash val="solid"/>
              <a:miter lim="400000"/>
              <a:headEnd type="triangle" w="med" len="med"/>
              <a:tailEnd type="triangle" w="med" len="med"/>
            </a:ln>
            <a:effectLst/>
          </p:spPr>
          <p:txBody>
            <a:bodyPr wrap="square" lIns="50800" tIns="50800" rIns="50800" bIns="50800" numCol="1" anchor="ctr">
              <a:noAutofit/>
            </a:bodyPr>
            <a:lstStyle/>
            <a:p>
              <a:pPr algn="ctr" defTabSz="584200">
                <a:spcBef>
                  <a:spcPts val="0"/>
                </a:spcBef>
                <a:defRPr sz="3000">
                  <a:effectLst>
                    <a:outerShdw blurRad="38100" dist="12700" dir="5400000" rotWithShape="0">
                      <a:srgbClr val="000000">
                        <a:alpha val="50000"/>
                      </a:srgbClr>
                    </a:outerShdw>
                  </a:effectLst>
                </a:defRPr>
              </a:pPr>
              <a:endParaRPr/>
            </a:p>
          </p:txBody>
        </p:sp>
        <p:sp>
          <p:nvSpPr>
            <p:cNvPr id="614" name="Shape 614"/>
            <p:cNvSpPr/>
            <p:nvPr/>
          </p:nvSpPr>
          <p:spPr>
            <a:xfrm>
              <a:off x="2081634" y="5248170"/>
              <a:ext cx="1752154"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0"/>
                </a:spcBef>
                <a:defRPr sz="2000">
                  <a:solidFill>
                    <a:srgbClr val="FFFB00"/>
                  </a:solidFill>
                  <a:latin typeface="Helvetica"/>
                  <a:ea typeface="Helvetica"/>
                  <a:cs typeface="Helvetica"/>
                  <a:sym typeface="Helvetica"/>
                </a:defRPr>
              </a:lvl1pPr>
            </a:lstStyle>
            <a:p>
              <a:r>
                <a:t>200 kiloparsec</a:t>
              </a:r>
            </a:p>
          </p:txBody>
        </p:sp>
      </p:grpSp>
      <p:sp>
        <p:nvSpPr>
          <p:cNvPr id="616" name="Shape 616"/>
          <p:cNvSpPr/>
          <p:nvPr/>
        </p:nvSpPr>
        <p:spPr>
          <a:xfrm>
            <a:off x="775404" y="7856993"/>
            <a:ext cx="5510414" cy="16418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just" defTabSz="914353">
              <a:spcBef>
                <a:spcPts val="0"/>
              </a:spcBef>
              <a:defRPr sz="2200">
                <a:latin typeface="Arial"/>
                <a:ea typeface="Arial"/>
                <a:cs typeface="Arial"/>
                <a:sym typeface="Arial"/>
              </a:defRPr>
            </a:pPr>
            <a:r>
              <a:t>Using powerful and unique </a:t>
            </a:r>
            <a:r>
              <a:rPr u="sng"/>
              <a:t>multi-object UV spectroscopy</a:t>
            </a:r>
            <a:r>
              <a:t>, HDST will be able to map the “faintest light in the Universe” emitted from gas filaments entering galaxies and energetic feedback headed back out.</a:t>
            </a:r>
          </a:p>
        </p:txBody>
      </p:sp>
      <p:pic>
        <p:nvPicPr>
          <p:cNvPr id="617" name="pasted-image.tif"/>
          <p:cNvPicPr>
            <a:picLocks noChangeAspect="1"/>
          </p:cNvPicPr>
          <p:nvPr/>
        </p:nvPicPr>
        <p:blipFill>
          <a:blip r:embed="rId4">
            <a:extLst/>
          </a:blip>
          <a:srcRect l="2494" t="28113" r="6552" b="19709"/>
          <a:stretch>
            <a:fillRect/>
          </a:stretch>
        </p:blipFill>
        <p:spPr>
          <a:xfrm rot="3297545">
            <a:off x="-170831" y="3235542"/>
            <a:ext cx="7402642" cy="2791683"/>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8" y="0"/>
                </a:cubicBezTo>
                <a:close/>
              </a:path>
            </a:pathLst>
          </a:custGeom>
          <a:ln w="12700">
            <a:miter lim="400000"/>
          </a:ln>
        </p:spPr>
      </p:pic>
      <p:grpSp>
        <p:nvGrpSpPr>
          <p:cNvPr id="621" name="Group 621"/>
          <p:cNvGrpSpPr/>
          <p:nvPr/>
        </p:nvGrpSpPr>
        <p:grpSpPr>
          <a:xfrm>
            <a:off x="7836228" y="1476022"/>
            <a:ext cx="3544444" cy="3704942"/>
            <a:chOff x="0" y="0"/>
            <a:chExt cx="3544442" cy="3704941"/>
          </a:xfrm>
        </p:grpSpPr>
        <p:pic>
          <p:nvPicPr>
            <p:cNvPr id="618" name="pasted-image.pdf"/>
            <p:cNvPicPr>
              <a:picLocks noChangeAspect="1"/>
            </p:cNvPicPr>
            <p:nvPr/>
          </p:nvPicPr>
          <p:blipFill>
            <a:blip r:embed="rId3">
              <a:extLst/>
            </a:blip>
            <a:srcRect l="11388" t="10343" r="13975" b="8412"/>
            <a:stretch>
              <a:fillRect/>
            </a:stretch>
          </p:blipFill>
          <p:spPr>
            <a:xfrm>
              <a:off x="35750" y="330710"/>
              <a:ext cx="3363417" cy="3374048"/>
            </a:xfrm>
            <a:prstGeom prst="rect">
              <a:avLst/>
            </a:prstGeom>
            <a:ln w="12700" cap="flat">
              <a:noFill/>
              <a:miter lim="400000"/>
            </a:ln>
            <a:effectLst/>
          </p:spPr>
        </p:pic>
        <p:pic>
          <p:nvPicPr>
            <p:cNvPr id="619" name="HST_qso_bkgd_map.png"/>
            <p:cNvPicPr>
              <a:picLocks noChangeAspect="1"/>
            </p:cNvPicPr>
            <p:nvPr/>
          </p:nvPicPr>
          <p:blipFill>
            <a:blip r:embed="rId5">
              <a:extLst/>
            </a:blip>
            <a:stretch>
              <a:fillRect/>
            </a:stretch>
          </p:blipFill>
          <p:spPr>
            <a:xfrm>
              <a:off x="28407" y="326741"/>
              <a:ext cx="3378201" cy="3378201"/>
            </a:xfrm>
            <a:prstGeom prst="rect">
              <a:avLst/>
            </a:prstGeom>
            <a:ln w="25400" cap="flat">
              <a:solidFill>
                <a:srgbClr val="A6AAA8"/>
              </a:solidFill>
              <a:prstDash val="solid"/>
              <a:miter lim="400000"/>
            </a:ln>
            <a:effectLst/>
          </p:spPr>
        </p:pic>
        <p:sp>
          <p:nvSpPr>
            <p:cNvPr id="620" name="Shape 620"/>
            <p:cNvSpPr/>
            <p:nvPr/>
          </p:nvSpPr>
          <p:spPr>
            <a:xfrm>
              <a:off x="0" y="-1"/>
              <a:ext cx="3544443"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
                  <a:latin typeface="Avenir Black"/>
                  <a:ea typeface="Avenir Black"/>
                  <a:cs typeface="Avenir Black"/>
                  <a:sym typeface="Avenir Black"/>
                </a:defRPr>
              </a:lvl1pPr>
            </a:lstStyle>
            <a:p>
              <a:r>
                <a:t>HST+COS &amp; stacking of multiple FOV:</a:t>
              </a:r>
            </a:p>
          </p:txBody>
        </p:sp>
      </p:grpSp>
      <p:grpSp>
        <p:nvGrpSpPr>
          <p:cNvPr id="801" name="Group 801"/>
          <p:cNvGrpSpPr/>
          <p:nvPr/>
        </p:nvGrpSpPr>
        <p:grpSpPr>
          <a:xfrm>
            <a:off x="7760028" y="5679589"/>
            <a:ext cx="3449968" cy="3714171"/>
            <a:chOff x="0" y="0"/>
            <a:chExt cx="3449966" cy="3714169"/>
          </a:xfrm>
        </p:grpSpPr>
        <p:grpSp>
          <p:nvGrpSpPr>
            <p:cNvPr id="624" name="Group 624"/>
            <p:cNvGrpSpPr/>
            <p:nvPr/>
          </p:nvGrpSpPr>
          <p:grpSpPr>
            <a:xfrm>
              <a:off x="0" y="0"/>
              <a:ext cx="3449967" cy="3714170"/>
              <a:chOff x="0" y="0"/>
              <a:chExt cx="3449966" cy="3714169"/>
            </a:xfrm>
          </p:grpSpPr>
          <p:pic>
            <p:nvPicPr>
              <p:cNvPr id="622" name="pasted-image.pdf"/>
              <p:cNvPicPr>
                <a:picLocks noChangeAspect="1"/>
              </p:cNvPicPr>
              <p:nvPr/>
            </p:nvPicPr>
            <p:blipFill>
              <a:blip r:embed="rId3">
                <a:extLst/>
              </a:blip>
              <a:srcRect l="11388" t="10343" r="13975" b="8412"/>
              <a:stretch>
                <a:fillRect/>
              </a:stretch>
            </p:blipFill>
            <p:spPr>
              <a:xfrm>
                <a:off x="86550" y="340121"/>
                <a:ext cx="3363417" cy="3374049"/>
              </a:xfrm>
              <a:prstGeom prst="rect">
                <a:avLst/>
              </a:prstGeom>
              <a:ln w="25400" cap="flat">
                <a:solidFill>
                  <a:srgbClr val="A6AAA8"/>
                </a:solidFill>
                <a:prstDash val="solid"/>
                <a:miter lim="400000"/>
              </a:ln>
              <a:effectLst/>
            </p:spPr>
          </p:pic>
          <p:sp>
            <p:nvSpPr>
              <p:cNvPr id="623" name="Shape 623"/>
              <p:cNvSpPr/>
              <p:nvPr/>
            </p:nvSpPr>
            <p:spPr>
              <a:xfrm>
                <a:off x="0" y="-1"/>
                <a:ext cx="342766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
                    <a:latin typeface="Avenir Black"/>
                    <a:ea typeface="Avenir Black"/>
                    <a:cs typeface="Avenir Black"/>
                    <a:sym typeface="Avenir Black"/>
                  </a:defRPr>
                </a:lvl1pPr>
              </a:lstStyle>
              <a:p>
                <a:r>
                  <a:t>HDST + UV MOS for any single FOV:</a:t>
                </a:r>
              </a:p>
            </p:txBody>
          </p:sp>
        </p:grpSp>
        <p:grpSp>
          <p:nvGrpSpPr>
            <p:cNvPr id="712" name="Group 712"/>
            <p:cNvGrpSpPr/>
            <p:nvPr/>
          </p:nvGrpSpPr>
          <p:grpSpPr>
            <a:xfrm>
              <a:off x="137960" y="335977"/>
              <a:ext cx="3302001" cy="3368627"/>
              <a:chOff x="0" y="0"/>
              <a:chExt cx="3301999" cy="3368626"/>
            </a:xfrm>
          </p:grpSpPr>
          <p:grpSp>
            <p:nvGrpSpPr>
              <p:cNvPr id="651" name="Group 651"/>
              <p:cNvGrpSpPr/>
              <p:nvPr/>
            </p:nvGrpSpPr>
            <p:grpSpPr>
              <a:xfrm>
                <a:off x="0" y="0"/>
                <a:ext cx="965200" cy="3368627"/>
                <a:chOff x="0" y="0"/>
                <a:chExt cx="965199" cy="3368626"/>
              </a:xfrm>
            </p:grpSpPr>
            <p:grpSp>
              <p:nvGrpSpPr>
                <p:cNvPr id="637" name="Group 637"/>
                <p:cNvGrpSpPr/>
                <p:nvPr/>
              </p:nvGrpSpPr>
              <p:grpSpPr>
                <a:xfrm>
                  <a:off x="0" y="0"/>
                  <a:ext cx="457200" cy="3368627"/>
                  <a:chOff x="0" y="0"/>
                  <a:chExt cx="457199" cy="3368626"/>
                </a:xfrm>
              </p:grpSpPr>
              <p:grpSp>
                <p:nvGrpSpPr>
                  <p:cNvPr id="630" name="Group 630"/>
                  <p:cNvGrpSpPr/>
                  <p:nvPr/>
                </p:nvGrpSpPr>
                <p:grpSpPr>
                  <a:xfrm>
                    <a:off x="-1" y="0"/>
                    <a:ext cx="203201" cy="3368627"/>
                    <a:chOff x="0" y="0"/>
                    <a:chExt cx="203199" cy="3368626"/>
                  </a:xfrm>
                </p:grpSpPr>
                <p:sp>
                  <p:nvSpPr>
                    <p:cNvPr id="625" name="Shape 625"/>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26" name="Shape 626"/>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27" name="Shape 627"/>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28" name="Shape 628"/>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29" name="Shape 629"/>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636" name="Group 636"/>
                  <p:cNvGrpSpPr/>
                  <p:nvPr/>
                </p:nvGrpSpPr>
                <p:grpSpPr>
                  <a:xfrm>
                    <a:off x="253999" y="0"/>
                    <a:ext cx="203201" cy="3368627"/>
                    <a:chOff x="0" y="0"/>
                    <a:chExt cx="203199" cy="3368626"/>
                  </a:xfrm>
                </p:grpSpPr>
                <p:sp>
                  <p:nvSpPr>
                    <p:cNvPr id="631" name="Shape 631"/>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32" name="Shape 632"/>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33" name="Shape 633"/>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34" name="Shape 634"/>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35" name="Shape 635"/>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nvGrpSpPr>
                <p:cNvPr id="650" name="Group 650"/>
                <p:cNvGrpSpPr/>
                <p:nvPr/>
              </p:nvGrpSpPr>
              <p:grpSpPr>
                <a:xfrm>
                  <a:off x="508000" y="0"/>
                  <a:ext cx="457200" cy="3368627"/>
                  <a:chOff x="0" y="0"/>
                  <a:chExt cx="457199" cy="3368626"/>
                </a:xfrm>
              </p:grpSpPr>
              <p:grpSp>
                <p:nvGrpSpPr>
                  <p:cNvPr id="643" name="Group 643"/>
                  <p:cNvGrpSpPr/>
                  <p:nvPr/>
                </p:nvGrpSpPr>
                <p:grpSpPr>
                  <a:xfrm>
                    <a:off x="-1" y="0"/>
                    <a:ext cx="203201" cy="3368627"/>
                    <a:chOff x="0" y="0"/>
                    <a:chExt cx="203199" cy="3368626"/>
                  </a:xfrm>
                </p:grpSpPr>
                <p:sp>
                  <p:nvSpPr>
                    <p:cNvPr id="638" name="Shape 638"/>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39" name="Shape 639"/>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40" name="Shape 640"/>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41" name="Shape 641"/>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42" name="Shape 642"/>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649" name="Group 649"/>
                  <p:cNvGrpSpPr/>
                  <p:nvPr/>
                </p:nvGrpSpPr>
                <p:grpSpPr>
                  <a:xfrm>
                    <a:off x="253999" y="0"/>
                    <a:ext cx="203201" cy="3368627"/>
                    <a:chOff x="0" y="0"/>
                    <a:chExt cx="203199" cy="3368626"/>
                  </a:xfrm>
                </p:grpSpPr>
                <p:sp>
                  <p:nvSpPr>
                    <p:cNvPr id="644" name="Shape 644"/>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45" name="Shape 645"/>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46" name="Shape 646"/>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47" name="Shape 647"/>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48" name="Shape 648"/>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grpSp>
            <p:nvGrpSpPr>
              <p:cNvPr id="678" name="Group 678"/>
              <p:cNvGrpSpPr/>
              <p:nvPr/>
            </p:nvGrpSpPr>
            <p:grpSpPr>
              <a:xfrm>
                <a:off x="1016000" y="0"/>
                <a:ext cx="965200" cy="3368627"/>
                <a:chOff x="0" y="0"/>
                <a:chExt cx="965199" cy="3368626"/>
              </a:xfrm>
            </p:grpSpPr>
            <p:grpSp>
              <p:nvGrpSpPr>
                <p:cNvPr id="664" name="Group 664"/>
                <p:cNvGrpSpPr/>
                <p:nvPr/>
              </p:nvGrpSpPr>
              <p:grpSpPr>
                <a:xfrm>
                  <a:off x="0" y="0"/>
                  <a:ext cx="457200" cy="3368627"/>
                  <a:chOff x="0" y="0"/>
                  <a:chExt cx="457199" cy="3368626"/>
                </a:xfrm>
              </p:grpSpPr>
              <p:grpSp>
                <p:nvGrpSpPr>
                  <p:cNvPr id="657" name="Group 657"/>
                  <p:cNvGrpSpPr/>
                  <p:nvPr/>
                </p:nvGrpSpPr>
                <p:grpSpPr>
                  <a:xfrm>
                    <a:off x="-1" y="0"/>
                    <a:ext cx="203201" cy="3368627"/>
                    <a:chOff x="0" y="0"/>
                    <a:chExt cx="203199" cy="3368626"/>
                  </a:xfrm>
                </p:grpSpPr>
                <p:sp>
                  <p:nvSpPr>
                    <p:cNvPr id="652" name="Shape 652"/>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53" name="Shape 653"/>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54" name="Shape 654"/>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55" name="Shape 655"/>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56" name="Shape 656"/>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663" name="Group 663"/>
                  <p:cNvGrpSpPr/>
                  <p:nvPr/>
                </p:nvGrpSpPr>
                <p:grpSpPr>
                  <a:xfrm>
                    <a:off x="253999" y="0"/>
                    <a:ext cx="203201" cy="3368627"/>
                    <a:chOff x="0" y="0"/>
                    <a:chExt cx="203199" cy="3368626"/>
                  </a:xfrm>
                </p:grpSpPr>
                <p:sp>
                  <p:nvSpPr>
                    <p:cNvPr id="658" name="Shape 658"/>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59" name="Shape 659"/>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60" name="Shape 660"/>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61" name="Shape 661"/>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62" name="Shape 662"/>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nvGrpSpPr>
                <p:cNvPr id="677" name="Group 677"/>
                <p:cNvGrpSpPr/>
                <p:nvPr/>
              </p:nvGrpSpPr>
              <p:grpSpPr>
                <a:xfrm>
                  <a:off x="508000" y="0"/>
                  <a:ext cx="457200" cy="3368627"/>
                  <a:chOff x="0" y="0"/>
                  <a:chExt cx="457199" cy="3368626"/>
                </a:xfrm>
              </p:grpSpPr>
              <p:grpSp>
                <p:nvGrpSpPr>
                  <p:cNvPr id="670" name="Group 670"/>
                  <p:cNvGrpSpPr/>
                  <p:nvPr/>
                </p:nvGrpSpPr>
                <p:grpSpPr>
                  <a:xfrm>
                    <a:off x="-1" y="0"/>
                    <a:ext cx="203201" cy="3368627"/>
                    <a:chOff x="0" y="0"/>
                    <a:chExt cx="203199" cy="3368626"/>
                  </a:xfrm>
                </p:grpSpPr>
                <p:sp>
                  <p:nvSpPr>
                    <p:cNvPr id="665" name="Shape 665"/>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66" name="Shape 666"/>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67" name="Shape 667"/>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68" name="Shape 668"/>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69" name="Shape 669"/>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676" name="Group 676"/>
                  <p:cNvGrpSpPr/>
                  <p:nvPr/>
                </p:nvGrpSpPr>
                <p:grpSpPr>
                  <a:xfrm>
                    <a:off x="253999" y="0"/>
                    <a:ext cx="203201" cy="3368627"/>
                    <a:chOff x="0" y="0"/>
                    <a:chExt cx="203199" cy="3368626"/>
                  </a:xfrm>
                </p:grpSpPr>
                <p:sp>
                  <p:nvSpPr>
                    <p:cNvPr id="671" name="Shape 671"/>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72" name="Shape 672"/>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73" name="Shape 673"/>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74" name="Shape 674"/>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75" name="Shape 675"/>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grpSp>
            <p:nvGrpSpPr>
              <p:cNvPr id="705" name="Group 705"/>
              <p:cNvGrpSpPr/>
              <p:nvPr/>
            </p:nvGrpSpPr>
            <p:grpSpPr>
              <a:xfrm>
                <a:off x="2032000" y="0"/>
                <a:ext cx="965200" cy="3368627"/>
                <a:chOff x="0" y="0"/>
                <a:chExt cx="965199" cy="3368626"/>
              </a:xfrm>
            </p:grpSpPr>
            <p:grpSp>
              <p:nvGrpSpPr>
                <p:cNvPr id="691" name="Group 691"/>
                <p:cNvGrpSpPr/>
                <p:nvPr/>
              </p:nvGrpSpPr>
              <p:grpSpPr>
                <a:xfrm>
                  <a:off x="0" y="0"/>
                  <a:ext cx="457200" cy="3368627"/>
                  <a:chOff x="0" y="0"/>
                  <a:chExt cx="457199" cy="3368626"/>
                </a:xfrm>
              </p:grpSpPr>
              <p:grpSp>
                <p:nvGrpSpPr>
                  <p:cNvPr id="684" name="Group 684"/>
                  <p:cNvGrpSpPr/>
                  <p:nvPr/>
                </p:nvGrpSpPr>
                <p:grpSpPr>
                  <a:xfrm>
                    <a:off x="-1" y="0"/>
                    <a:ext cx="203201" cy="3368627"/>
                    <a:chOff x="0" y="0"/>
                    <a:chExt cx="203199" cy="3368626"/>
                  </a:xfrm>
                </p:grpSpPr>
                <p:sp>
                  <p:nvSpPr>
                    <p:cNvPr id="679" name="Shape 679"/>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80" name="Shape 680"/>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81" name="Shape 681"/>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82" name="Shape 682"/>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83" name="Shape 683"/>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690" name="Group 690"/>
                  <p:cNvGrpSpPr/>
                  <p:nvPr/>
                </p:nvGrpSpPr>
                <p:grpSpPr>
                  <a:xfrm>
                    <a:off x="253999" y="0"/>
                    <a:ext cx="203201" cy="3368627"/>
                    <a:chOff x="0" y="0"/>
                    <a:chExt cx="203199" cy="3368626"/>
                  </a:xfrm>
                </p:grpSpPr>
                <p:sp>
                  <p:nvSpPr>
                    <p:cNvPr id="685" name="Shape 685"/>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86" name="Shape 686"/>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87" name="Shape 687"/>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88" name="Shape 688"/>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89" name="Shape 689"/>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nvGrpSpPr>
                <p:cNvPr id="704" name="Group 704"/>
                <p:cNvGrpSpPr/>
                <p:nvPr/>
              </p:nvGrpSpPr>
              <p:grpSpPr>
                <a:xfrm>
                  <a:off x="508000" y="0"/>
                  <a:ext cx="457200" cy="3368627"/>
                  <a:chOff x="0" y="0"/>
                  <a:chExt cx="457199" cy="3368626"/>
                </a:xfrm>
              </p:grpSpPr>
              <p:grpSp>
                <p:nvGrpSpPr>
                  <p:cNvPr id="697" name="Group 697"/>
                  <p:cNvGrpSpPr/>
                  <p:nvPr/>
                </p:nvGrpSpPr>
                <p:grpSpPr>
                  <a:xfrm>
                    <a:off x="-1" y="0"/>
                    <a:ext cx="203201" cy="3368627"/>
                    <a:chOff x="0" y="0"/>
                    <a:chExt cx="203199" cy="3368626"/>
                  </a:xfrm>
                </p:grpSpPr>
                <p:sp>
                  <p:nvSpPr>
                    <p:cNvPr id="692" name="Shape 692"/>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93" name="Shape 693"/>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94" name="Shape 694"/>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95" name="Shape 695"/>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96" name="Shape 696"/>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703" name="Group 703"/>
                  <p:cNvGrpSpPr/>
                  <p:nvPr/>
                </p:nvGrpSpPr>
                <p:grpSpPr>
                  <a:xfrm>
                    <a:off x="253999" y="0"/>
                    <a:ext cx="203201" cy="3368627"/>
                    <a:chOff x="0" y="0"/>
                    <a:chExt cx="203199" cy="3368626"/>
                  </a:xfrm>
                </p:grpSpPr>
                <p:sp>
                  <p:nvSpPr>
                    <p:cNvPr id="698" name="Shape 698"/>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699" name="Shape 699"/>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00" name="Shape 700"/>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01" name="Shape 701"/>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02" name="Shape 702"/>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sp>
            <p:nvSpPr>
              <p:cNvPr id="706" name="Shape 706"/>
              <p:cNvSpPr/>
              <p:nvPr/>
            </p:nvSpPr>
            <p:spPr>
              <a:xfrm flipV="1">
                <a:off x="30479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07" name="Shape 707"/>
              <p:cNvSpPr/>
              <p:nvPr/>
            </p:nvSpPr>
            <p:spPr>
              <a:xfrm flipV="1">
                <a:off x="3098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08" name="Shape 708"/>
              <p:cNvSpPr/>
              <p:nvPr/>
            </p:nvSpPr>
            <p:spPr>
              <a:xfrm flipV="1">
                <a:off x="3149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09" name="Shape 709"/>
              <p:cNvSpPr/>
              <p:nvPr/>
            </p:nvSpPr>
            <p:spPr>
              <a:xfrm flipV="1">
                <a:off x="3200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10" name="Shape 710"/>
              <p:cNvSpPr/>
              <p:nvPr/>
            </p:nvSpPr>
            <p:spPr>
              <a:xfrm flipV="1">
                <a:off x="3251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11" name="Shape 711"/>
              <p:cNvSpPr/>
              <p:nvPr/>
            </p:nvSpPr>
            <p:spPr>
              <a:xfrm flipV="1">
                <a:off x="33019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800" name="Group 800"/>
            <p:cNvGrpSpPr/>
            <p:nvPr/>
          </p:nvGrpSpPr>
          <p:grpSpPr>
            <a:xfrm rot="16200000">
              <a:off x="112560" y="323276"/>
              <a:ext cx="3302001" cy="3368628"/>
              <a:chOff x="0" y="0"/>
              <a:chExt cx="3301999" cy="3368626"/>
            </a:xfrm>
          </p:grpSpPr>
          <p:grpSp>
            <p:nvGrpSpPr>
              <p:cNvPr id="739" name="Group 739"/>
              <p:cNvGrpSpPr/>
              <p:nvPr/>
            </p:nvGrpSpPr>
            <p:grpSpPr>
              <a:xfrm>
                <a:off x="0" y="0"/>
                <a:ext cx="965200" cy="3368627"/>
                <a:chOff x="0" y="0"/>
                <a:chExt cx="965199" cy="3368626"/>
              </a:xfrm>
            </p:grpSpPr>
            <p:grpSp>
              <p:nvGrpSpPr>
                <p:cNvPr id="725" name="Group 725"/>
                <p:cNvGrpSpPr/>
                <p:nvPr/>
              </p:nvGrpSpPr>
              <p:grpSpPr>
                <a:xfrm>
                  <a:off x="0" y="0"/>
                  <a:ext cx="457200" cy="3368627"/>
                  <a:chOff x="0" y="0"/>
                  <a:chExt cx="457199" cy="3368626"/>
                </a:xfrm>
              </p:grpSpPr>
              <p:grpSp>
                <p:nvGrpSpPr>
                  <p:cNvPr id="718" name="Group 718"/>
                  <p:cNvGrpSpPr/>
                  <p:nvPr/>
                </p:nvGrpSpPr>
                <p:grpSpPr>
                  <a:xfrm>
                    <a:off x="-1" y="0"/>
                    <a:ext cx="203201" cy="3368627"/>
                    <a:chOff x="0" y="0"/>
                    <a:chExt cx="203199" cy="3368626"/>
                  </a:xfrm>
                </p:grpSpPr>
                <p:sp>
                  <p:nvSpPr>
                    <p:cNvPr id="713" name="Shape 713"/>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14" name="Shape 714"/>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15" name="Shape 715"/>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16" name="Shape 716"/>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17" name="Shape 717"/>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724" name="Group 724"/>
                  <p:cNvGrpSpPr/>
                  <p:nvPr/>
                </p:nvGrpSpPr>
                <p:grpSpPr>
                  <a:xfrm>
                    <a:off x="253999" y="0"/>
                    <a:ext cx="203201" cy="3368627"/>
                    <a:chOff x="0" y="0"/>
                    <a:chExt cx="203199" cy="3368626"/>
                  </a:xfrm>
                </p:grpSpPr>
                <p:sp>
                  <p:nvSpPr>
                    <p:cNvPr id="719" name="Shape 719"/>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20" name="Shape 720"/>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21" name="Shape 721"/>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22" name="Shape 722"/>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23" name="Shape 723"/>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nvGrpSpPr>
                <p:cNvPr id="738" name="Group 738"/>
                <p:cNvGrpSpPr/>
                <p:nvPr/>
              </p:nvGrpSpPr>
              <p:grpSpPr>
                <a:xfrm>
                  <a:off x="508000" y="0"/>
                  <a:ext cx="457200" cy="3368627"/>
                  <a:chOff x="0" y="0"/>
                  <a:chExt cx="457199" cy="3368626"/>
                </a:xfrm>
              </p:grpSpPr>
              <p:grpSp>
                <p:nvGrpSpPr>
                  <p:cNvPr id="731" name="Group 731"/>
                  <p:cNvGrpSpPr/>
                  <p:nvPr/>
                </p:nvGrpSpPr>
                <p:grpSpPr>
                  <a:xfrm>
                    <a:off x="-1" y="0"/>
                    <a:ext cx="203201" cy="3368627"/>
                    <a:chOff x="0" y="0"/>
                    <a:chExt cx="203199" cy="3368626"/>
                  </a:xfrm>
                </p:grpSpPr>
                <p:sp>
                  <p:nvSpPr>
                    <p:cNvPr id="726" name="Shape 726"/>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27" name="Shape 727"/>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28" name="Shape 728"/>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29" name="Shape 729"/>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30" name="Shape 730"/>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737" name="Group 737"/>
                  <p:cNvGrpSpPr/>
                  <p:nvPr/>
                </p:nvGrpSpPr>
                <p:grpSpPr>
                  <a:xfrm>
                    <a:off x="253999" y="0"/>
                    <a:ext cx="203201" cy="3368627"/>
                    <a:chOff x="0" y="0"/>
                    <a:chExt cx="203199" cy="3368626"/>
                  </a:xfrm>
                </p:grpSpPr>
                <p:sp>
                  <p:nvSpPr>
                    <p:cNvPr id="732" name="Shape 732"/>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33" name="Shape 733"/>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34" name="Shape 734"/>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35" name="Shape 735"/>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36" name="Shape 736"/>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grpSp>
            <p:nvGrpSpPr>
              <p:cNvPr id="766" name="Group 766"/>
              <p:cNvGrpSpPr/>
              <p:nvPr/>
            </p:nvGrpSpPr>
            <p:grpSpPr>
              <a:xfrm>
                <a:off x="1016000" y="0"/>
                <a:ext cx="965200" cy="3368627"/>
                <a:chOff x="0" y="0"/>
                <a:chExt cx="965199" cy="3368626"/>
              </a:xfrm>
            </p:grpSpPr>
            <p:grpSp>
              <p:nvGrpSpPr>
                <p:cNvPr id="752" name="Group 752"/>
                <p:cNvGrpSpPr/>
                <p:nvPr/>
              </p:nvGrpSpPr>
              <p:grpSpPr>
                <a:xfrm>
                  <a:off x="0" y="0"/>
                  <a:ext cx="457200" cy="3368627"/>
                  <a:chOff x="0" y="0"/>
                  <a:chExt cx="457199" cy="3368626"/>
                </a:xfrm>
              </p:grpSpPr>
              <p:grpSp>
                <p:nvGrpSpPr>
                  <p:cNvPr id="745" name="Group 745"/>
                  <p:cNvGrpSpPr/>
                  <p:nvPr/>
                </p:nvGrpSpPr>
                <p:grpSpPr>
                  <a:xfrm>
                    <a:off x="-1" y="0"/>
                    <a:ext cx="203201" cy="3368627"/>
                    <a:chOff x="0" y="0"/>
                    <a:chExt cx="203199" cy="3368626"/>
                  </a:xfrm>
                </p:grpSpPr>
                <p:sp>
                  <p:nvSpPr>
                    <p:cNvPr id="740" name="Shape 740"/>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41" name="Shape 741"/>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42" name="Shape 742"/>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43" name="Shape 743"/>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44" name="Shape 744"/>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751" name="Group 751"/>
                  <p:cNvGrpSpPr/>
                  <p:nvPr/>
                </p:nvGrpSpPr>
                <p:grpSpPr>
                  <a:xfrm>
                    <a:off x="253999" y="0"/>
                    <a:ext cx="203201" cy="3368627"/>
                    <a:chOff x="0" y="0"/>
                    <a:chExt cx="203199" cy="3368626"/>
                  </a:xfrm>
                </p:grpSpPr>
                <p:sp>
                  <p:nvSpPr>
                    <p:cNvPr id="746" name="Shape 746"/>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47" name="Shape 747"/>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48" name="Shape 748"/>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49" name="Shape 749"/>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50" name="Shape 750"/>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nvGrpSpPr>
                <p:cNvPr id="765" name="Group 765"/>
                <p:cNvGrpSpPr/>
                <p:nvPr/>
              </p:nvGrpSpPr>
              <p:grpSpPr>
                <a:xfrm>
                  <a:off x="508000" y="0"/>
                  <a:ext cx="457200" cy="3368627"/>
                  <a:chOff x="0" y="0"/>
                  <a:chExt cx="457199" cy="3368626"/>
                </a:xfrm>
              </p:grpSpPr>
              <p:grpSp>
                <p:nvGrpSpPr>
                  <p:cNvPr id="758" name="Group 758"/>
                  <p:cNvGrpSpPr/>
                  <p:nvPr/>
                </p:nvGrpSpPr>
                <p:grpSpPr>
                  <a:xfrm>
                    <a:off x="-1" y="0"/>
                    <a:ext cx="203201" cy="3368627"/>
                    <a:chOff x="0" y="0"/>
                    <a:chExt cx="203199" cy="3368626"/>
                  </a:xfrm>
                </p:grpSpPr>
                <p:sp>
                  <p:nvSpPr>
                    <p:cNvPr id="753" name="Shape 753"/>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54" name="Shape 754"/>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55" name="Shape 755"/>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56" name="Shape 756"/>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57" name="Shape 757"/>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764" name="Group 764"/>
                  <p:cNvGrpSpPr/>
                  <p:nvPr/>
                </p:nvGrpSpPr>
                <p:grpSpPr>
                  <a:xfrm>
                    <a:off x="253999" y="0"/>
                    <a:ext cx="203201" cy="3368627"/>
                    <a:chOff x="0" y="0"/>
                    <a:chExt cx="203199" cy="3368626"/>
                  </a:xfrm>
                </p:grpSpPr>
                <p:sp>
                  <p:nvSpPr>
                    <p:cNvPr id="759" name="Shape 759"/>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60" name="Shape 760"/>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61" name="Shape 761"/>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62" name="Shape 762"/>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63" name="Shape 763"/>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grpSp>
            <p:nvGrpSpPr>
              <p:cNvPr id="793" name="Group 793"/>
              <p:cNvGrpSpPr/>
              <p:nvPr/>
            </p:nvGrpSpPr>
            <p:grpSpPr>
              <a:xfrm>
                <a:off x="2032000" y="0"/>
                <a:ext cx="965200" cy="3368627"/>
                <a:chOff x="0" y="0"/>
                <a:chExt cx="965199" cy="3368626"/>
              </a:xfrm>
            </p:grpSpPr>
            <p:grpSp>
              <p:nvGrpSpPr>
                <p:cNvPr id="779" name="Group 779"/>
                <p:cNvGrpSpPr/>
                <p:nvPr/>
              </p:nvGrpSpPr>
              <p:grpSpPr>
                <a:xfrm>
                  <a:off x="0" y="0"/>
                  <a:ext cx="457200" cy="3368627"/>
                  <a:chOff x="0" y="0"/>
                  <a:chExt cx="457199" cy="3368626"/>
                </a:xfrm>
              </p:grpSpPr>
              <p:grpSp>
                <p:nvGrpSpPr>
                  <p:cNvPr id="772" name="Group 772"/>
                  <p:cNvGrpSpPr/>
                  <p:nvPr/>
                </p:nvGrpSpPr>
                <p:grpSpPr>
                  <a:xfrm>
                    <a:off x="-1" y="0"/>
                    <a:ext cx="203201" cy="3368627"/>
                    <a:chOff x="0" y="0"/>
                    <a:chExt cx="203199" cy="3368626"/>
                  </a:xfrm>
                </p:grpSpPr>
                <p:sp>
                  <p:nvSpPr>
                    <p:cNvPr id="767" name="Shape 767"/>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68" name="Shape 768"/>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69" name="Shape 769"/>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70" name="Shape 770"/>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71" name="Shape 771"/>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778" name="Group 778"/>
                  <p:cNvGrpSpPr/>
                  <p:nvPr/>
                </p:nvGrpSpPr>
                <p:grpSpPr>
                  <a:xfrm>
                    <a:off x="253999" y="0"/>
                    <a:ext cx="203201" cy="3368627"/>
                    <a:chOff x="0" y="0"/>
                    <a:chExt cx="203199" cy="3368626"/>
                  </a:xfrm>
                </p:grpSpPr>
                <p:sp>
                  <p:nvSpPr>
                    <p:cNvPr id="773" name="Shape 773"/>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74" name="Shape 774"/>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75" name="Shape 775"/>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76" name="Shape 776"/>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77" name="Shape 777"/>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nvGrpSpPr>
                <p:cNvPr id="792" name="Group 792"/>
                <p:cNvGrpSpPr/>
                <p:nvPr/>
              </p:nvGrpSpPr>
              <p:grpSpPr>
                <a:xfrm>
                  <a:off x="508000" y="0"/>
                  <a:ext cx="457200" cy="3368627"/>
                  <a:chOff x="0" y="0"/>
                  <a:chExt cx="457199" cy="3368626"/>
                </a:xfrm>
              </p:grpSpPr>
              <p:grpSp>
                <p:nvGrpSpPr>
                  <p:cNvPr id="785" name="Group 785"/>
                  <p:cNvGrpSpPr/>
                  <p:nvPr/>
                </p:nvGrpSpPr>
                <p:grpSpPr>
                  <a:xfrm>
                    <a:off x="-1" y="0"/>
                    <a:ext cx="203201" cy="3368627"/>
                    <a:chOff x="0" y="0"/>
                    <a:chExt cx="203199" cy="3368626"/>
                  </a:xfrm>
                </p:grpSpPr>
                <p:sp>
                  <p:nvSpPr>
                    <p:cNvPr id="780" name="Shape 780"/>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81" name="Shape 781"/>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82" name="Shape 782"/>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83" name="Shape 783"/>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84" name="Shape 784"/>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nvGrpSpPr>
                  <p:cNvPr id="791" name="Group 791"/>
                  <p:cNvGrpSpPr/>
                  <p:nvPr/>
                </p:nvGrpSpPr>
                <p:grpSpPr>
                  <a:xfrm>
                    <a:off x="253999" y="0"/>
                    <a:ext cx="203201" cy="3368627"/>
                    <a:chOff x="0" y="0"/>
                    <a:chExt cx="203199" cy="3368626"/>
                  </a:xfrm>
                </p:grpSpPr>
                <p:sp>
                  <p:nvSpPr>
                    <p:cNvPr id="786" name="Shape 786"/>
                    <p:cNvSpPr/>
                    <p:nvPr/>
                  </p:nvSpPr>
                  <p:spPr>
                    <a:xfrm flipV="1">
                      <a:off x="-1" y="0"/>
                      <a:ext cx="2"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87" name="Shape 787"/>
                    <p:cNvSpPr/>
                    <p:nvPr/>
                  </p:nvSpPr>
                  <p:spPr>
                    <a:xfrm flipV="1">
                      <a:off x="50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88" name="Shape 788"/>
                    <p:cNvSpPr/>
                    <p:nvPr/>
                  </p:nvSpPr>
                  <p:spPr>
                    <a:xfrm flipV="1">
                      <a:off x="101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89" name="Shape 789"/>
                    <p:cNvSpPr/>
                    <p:nvPr/>
                  </p:nvSpPr>
                  <p:spPr>
                    <a:xfrm flipV="1">
                      <a:off x="152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90" name="Shape 790"/>
                    <p:cNvSpPr/>
                    <p:nvPr/>
                  </p:nvSpPr>
                  <p:spPr>
                    <a:xfrm flipV="1">
                      <a:off x="203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grpSp>
          <p:sp>
            <p:nvSpPr>
              <p:cNvPr id="794" name="Shape 794"/>
              <p:cNvSpPr/>
              <p:nvPr/>
            </p:nvSpPr>
            <p:spPr>
              <a:xfrm flipV="1">
                <a:off x="30479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95" name="Shape 795"/>
              <p:cNvSpPr/>
              <p:nvPr/>
            </p:nvSpPr>
            <p:spPr>
              <a:xfrm flipV="1">
                <a:off x="30987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96" name="Shape 796"/>
              <p:cNvSpPr/>
              <p:nvPr/>
            </p:nvSpPr>
            <p:spPr>
              <a:xfrm flipV="1">
                <a:off x="31495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97" name="Shape 797"/>
              <p:cNvSpPr/>
              <p:nvPr/>
            </p:nvSpPr>
            <p:spPr>
              <a:xfrm flipV="1">
                <a:off x="32003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98" name="Shape 798"/>
              <p:cNvSpPr/>
              <p:nvPr/>
            </p:nvSpPr>
            <p:spPr>
              <a:xfrm flipV="1">
                <a:off x="32511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sp>
            <p:nvSpPr>
              <p:cNvPr id="799" name="Shape 799"/>
              <p:cNvSpPr/>
              <p:nvPr/>
            </p:nvSpPr>
            <p:spPr>
              <a:xfrm flipV="1">
                <a:off x="3301999" y="0"/>
                <a:ext cx="1" cy="3368627"/>
              </a:xfrm>
              <a:prstGeom prst="line">
                <a:avLst/>
              </a:prstGeom>
              <a:noFill/>
              <a:ln w="6350" cap="flat">
                <a:solidFill>
                  <a:srgbClr val="000000"/>
                </a:solidFill>
                <a:prstDash val="solid"/>
                <a:miter lim="400000"/>
              </a:ln>
              <a:effectLst/>
            </p:spPr>
            <p:txBody>
              <a:bodyPr wrap="square" lIns="50800" tIns="50800" rIns="50800" bIns="50800" numCol="1" anchor="ctr">
                <a:noAutofit/>
              </a:bodyPr>
              <a:lstStyle/>
              <a:p>
                <a:pPr algn="ctr" defTabSz="584200">
                  <a:spcBef>
                    <a:spcPts val="0"/>
                  </a:spcBef>
                  <a:defRPr sz="3000">
                    <a:solidFill>
                      <a:srgbClr val="0433FF"/>
                    </a:solidFill>
                    <a:effectLst>
                      <a:outerShdw blurRad="38100" dist="12700" dir="5400000" rotWithShape="0">
                        <a:srgbClr val="000000">
                          <a:alpha val="50000"/>
                        </a:srgbClr>
                      </a:outerShdw>
                    </a:effectLst>
                  </a:defRPr>
                </a:pPr>
                <a:endParaRPr/>
              </a:p>
            </p:txBody>
          </p:sp>
        </p:grpSp>
      </p:grpSp>
      <p:sp>
        <p:nvSpPr>
          <p:cNvPr id="802" name="Shape 802"/>
          <p:cNvSpPr>
            <a:spLocks noGrp="1"/>
          </p:cNvSpPr>
          <p:nvPr>
            <p:ph type="title"/>
          </p:nvPr>
        </p:nvSpPr>
        <p:spPr>
          <a:xfrm>
            <a:off x="299155" y="152400"/>
            <a:ext cx="7307308" cy="948355"/>
          </a:xfrm>
          <a:prstGeom prst="rect">
            <a:avLst/>
          </a:prstGeom>
          <a:blipFill>
            <a:blip r:embed="rId6"/>
          </a:blipFill>
          <a:ln w="9525">
            <a:solidFill>
              <a:srgbClr val="FFFFFF"/>
            </a:solidFill>
          </a:ln>
        </p:spPr>
        <p:txBody>
          <a:bodyPr/>
          <a:lstStyle>
            <a:lvl1pPr>
              <a:defRPr sz="4400"/>
            </a:lvl1pPr>
          </a:lstStyle>
          <a:p>
            <a:r>
              <a:t>The Gas - Galaxy Connection</a:t>
            </a:r>
          </a:p>
        </p:txBody>
      </p:sp>
      <p:sp>
        <p:nvSpPr>
          <p:cNvPr id="803" name="Shape 803"/>
          <p:cNvSpPr/>
          <p:nvPr/>
        </p:nvSpPr>
        <p:spPr>
          <a:xfrm>
            <a:off x="7707489" y="152399"/>
            <a:ext cx="4919972" cy="9483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4200">
              <a:spcBef>
                <a:spcPts val="0"/>
              </a:spcBef>
              <a:defRPr sz="1400">
                <a:solidFill>
                  <a:srgbClr val="76D6FF"/>
                </a:solidFill>
                <a:latin typeface="Avenir Black Oblique"/>
                <a:ea typeface="Avenir Black Oblique"/>
                <a:cs typeface="Avenir Black Oblique"/>
                <a:sym typeface="Avenir Black Oblique"/>
              </a:defRPr>
            </a:pPr>
            <a:r>
              <a:t>How do galaxies transition to quiescence?</a:t>
            </a:r>
          </a:p>
          <a:p>
            <a:pPr defTabSz="584200">
              <a:spcBef>
                <a:spcPts val="0"/>
              </a:spcBef>
              <a:defRPr sz="1400">
                <a:solidFill>
                  <a:srgbClr val="76D6FF"/>
                </a:solidFill>
                <a:latin typeface="Avenir Black Oblique"/>
                <a:ea typeface="Avenir Black Oblique"/>
                <a:cs typeface="Avenir Black Oblique"/>
                <a:sym typeface="Avenir Black Oblique"/>
              </a:defRPr>
            </a:pPr>
            <a:r>
              <a:t>What are the dynamics of flows into and out of galaxies?</a:t>
            </a:r>
          </a:p>
          <a:p>
            <a:pPr defTabSz="584200">
              <a:spcBef>
                <a:spcPts val="0"/>
              </a:spcBef>
              <a:defRPr sz="1400">
                <a:solidFill>
                  <a:srgbClr val="76D6FF"/>
                </a:solidFill>
                <a:latin typeface="Avenir Black Oblique"/>
                <a:ea typeface="Avenir Black Oblique"/>
                <a:cs typeface="Avenir Black Oblique"/>
                <a:sym typeface="Avenir Black Oblique"/>
              </a:defRPr>
            </a:pPr>
            <a:r>
              <a:t>How (and where) does the baryonic lifecycle evolve?</a:t>
            </a:r>
          </a:p>
        </p:txBody>
      </p:sp>
    </p:spTree>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afterEffect">
                                  <p:stCondLst>
                                    <p:cond delay="300"/>
                                  </p:stCondLst>
                                  <p:childTnLst>
                                    <p:animScale>
                                      <p:cBhvr>
                                        <p:cTn id="6" dur="800" fill="hold"/>
                                        <p:tgtEl>
                                          <p:spTgt spid="617"/>
                                        </p:tgtEl>
                                      </p:cBhvr>
                                      <p:by x="7891" y="7891"/>
                                    </p:animScale>
                                  </p:childTnLst>
                                </p:cTn>
                              </p:par>
                            </p:childTnLst>
                          </p:cTn>
                        </p:par>
                        <p:par>
                          <p:cTn id="7" fill="hold">
                            <p:stCondLst>
                              <p:cond delay="1100"/>
                            </p:stCondLst>
                            <p:childTnLst>
                              <p:par>
                                <p:cTn id="8" presetID="9" presetClass="entr" fill="hold" grpId="2" nodeType="afterEffect">
                                  <p:stCondLst>
                                    <p:cond delay="0"/>
                                  </p:stCondLst>
                                  <p:iterate>
                                    <p:tmAbs val="0"/>
                                  </p:iterate>
                                  <p:childTnLst>
                                    <p:set>
                                      <p:cBhvr>
                                        <p:cTn id="9" fill="hold"/>
                                        <p:tgtEl>
                                          <p:spTgt spid="615"/>
                                        </p:tgtEl>
                                        <p:attrNameLst>
                                          <p:attrName>style.visibility</p:attrName>
                                        </p:attrNameLst>
                                      </p:cBhvr>
                                      <p:to>
                                        <p:strVal val="visible"/>
                                      </p:to>
                                    </p:set>
                                    <p:animEffect transition="in" filter="dissolve">
                                      <p:cBhvr>
                                        <p:cTn id="10" dur="500"/>
                                        <p:tgtEl>
                                          <p:spTgt spid="615"/>
                                        </p:tgtEl>
                                      </p:cBhvr>
                                    </p:animEffect>
                                  </p:childTnLst>
                                </p:cTn>
                              </p:par>
                            </p:childTnLst>
                          </p:cTn>
                        </p:par>
                        <p:par>
                          <p:cTn id="11" fill="hold">
                            <p:stCondLst>
                              <p:cond delay="1600"/>
                            </p:stCondLst>
                            <p:childTnLst>
                              <p:par>
                                <p:cTn id="12" presetID="9" presetClass="entr" fill="hold" grpId="3" nodeType="afterEffect">
                                  <p:stCondLst>
                                    <p:cond delay="0"/>
                                  </p:stCondLst>
                                  <p:iterate>
                                    <p:tmAbs val="0"/>
                                  </p:iterate>
                                  <p:childTnLst>
                                    <p:set>
                                      <p:cBhvr>
                                        <p:cTn id="13" fill="hold"/>
                                        <p:tgtEl>
                                          <p:spTgt spid="616"/>
                                        </p:tgtEl>
                                        <p:attrNameLst>
                                          <p:attrName>style.visibility</p:attrName>
                                        </p:attrNameLst>
                                      </p:cBhvr>
                                      <p:to>
                                        <p:strVal val="visible"/>
                                      </p:to>
                                    </p:set>
                                    <p:animEffect transition="in" filter="dissolve">
                                      <p:cBhvr>
                                        <p:cTn id="14" dur="500"/>
                                        <p:tgtEl>
                                          <p:spTgt spid="61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4" nodeType="clickEffect">
                                  <p:stCondLst>
                                    <p:cond delay="0"/>
                                  </p:stCondLst>
                                  <p:iterate>
                                    <p:tmAbs val="0"/>
                                  </p:iterate>
                                  <p:childTnLst>
                                    <p:set>
                                      <p:cBhvr>
                                        <p:cTn id="18" fill="hold"/>
                                        <p:tgtEl>
                                          <p:spTgt spid="621"/>
                                        </p:tgtEl>
                                        <p:attrNameLst>
                                          <p:attrName>style.visibility</p:attrName>
                                        </p:attrNameLst>
                                      </p:cBhvr>
                                      <p:to>
                                        <p:strVal val="visible"/>
                                      </p:to>
                                    </p:set>
                                    <p:animEffect transition="in" filter="dissolve">
                                      <p:cBhvr>
                                        <p:cTn id="19" dur="300"/>
                                        <p:tgtEl>
                                          <p:spTgt spid="62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5" nodeType="clickEffect">
                                  <p:stCondLst>
                                    <p:cond delay="0"/>
                                  </p:stCondLst>
                                  <p:iterate>
                                    <p:tmAbs val="0"/>
                                  </p:iterate>
                                  <p:childTnLst>
                                    <p:set>
                                      <p:cBhvr>
                                        <p:cTn id="23" fill="hold"/>
                                        <p:tgtEl>
                                          <p:spTgt spid="801"/>
                                        </p:tgtEl>
                                        <p:attrNameLst>
                                          <p:attrName>style.visibility</p:attrName>
                                        </p:attrNameLst>
                                      </p:cBhvr>
                                      <p:to>
                                        <p:strVal val="visible"/>
                                      </p:to>
                                    </p:set>
                                    <p:animEffect transition="in" filter="dissolve">
                                      <p:cBhvr>
                                        <p:cTn id="24" dur="3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2" animBg="1" advAuto="0"/>
      <p:bldP spid="616" grpId="3" animBg="1" advAuto="0"/>
      <p:bldP spid="617" grpId="1" animBg="1" advAuto="0"/>
      <p:bldP spid="621" grpId="4" animBg="1" advAuto="0"/>
      <p:bldP spid="801" grpId="5" animBg="1" advAuto="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7" name="Shape 807"/>
          <p:cNvSpPr/>
          <p:nvPr/>
        </p:nvSpPr>
        <p:spPr>
          <a:xfrm>
            <a:off x="169758" y="130975"/>
            <a:ext cx="6428174" cy="1270001"/>
          </a:xfrm>
          <a:prstGeom prst="rect">
            <a:avLst/>
          </a:prstGeom>
          <a:blipFill>
            <a:blip r:embed="rId3"/>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spcBef>
                <a:spcPts val="0"/>
              </a:spcBef>
              <a:defRPr sz="3000">
                <a:effectLst>
                  <a:outerShdw blurRad="38100" dist="12700" dir="5400000" rotWithShape="0">
                    <a:srgbClr val="000000">
                      <a:alpha val="50000"/>
                    </a:srgbClr>
                  </a:outerShdw>
                </a:effectLst>
              </a:defRPr>
            </a:lvl1pPr>
          </a:lstStyle>
          <a:p>
            <a:r>
              <a:t>How Do Galaxies Acquire, Process, and Recycle Their Gas?</a:t>
            </a:r>
          </a:p>
        </p:txBody>
      </p:sp>
      <p:sp>
        <p:nvSpPr>
          <p:cNvPr id="808" name="Shape 808"/>
          <p:cNvSpPr/>
          <p:nvPr/>
        </p:nvSpPr>
        <p:spPr>
          <a:xfrm>
            <a:off x="6668665" y="130975"/>
            <a:ext cx="2015516" cy="1270001"/>
          </a:xfrm>
          <a:prstGeom prst="rect">
            <a:avLst/>
          </a:prstGeom>
          <a:blipFill>
            <a:blip r:embed="rId3"/>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Epoch</a:t>
            </a:r>
          </a:p>
          <a:p>
            <a:pPr algn="ctr" defTabSz="584200">
              <a:spcBef>
                <a:spcPts val="0"/>
              </a:spcBef>
              <a:defRPr sz="3000">
                <a:effectLst>
                  <a:outerShdw blurRad="38100" dist="12700" dir="5400000" rotWithShape="0">
                    <a:srgbClr val="000000">
                      <a:alpha val="50000"/>
                    </a:srgbClr>
                  </a:outerShdw>
                </a:effectLst>
              </a:defRPr>
            </a:pPr>
            <a:r>
              <a:t>z &lt; 1</a:t>
            </a:r>
          </a:p>
        </p:txBody>
      </p:sp>
      <p:sp>
        <p:nvSpPr>
          <p:cNvPr id="809" name="Shape 809"/>
          <p:cNvSpPr/>
          <p:nvPr/>
        </p:nvSpPr>
        <p:spPr>
          <a:xfrm>
            <a:off x="8754913" y="130975"/>
            <a:ext cx="2015516" cy="1270001"/>
          </a:xfrm>
          <a:prstGeom prst="rect">
            <a:avLst/>
          </a:prstGeom>
          <a:blipFill>
            <a:blip r:embed="rId3"/>
          </a:blipFill>
          <a:ln>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spcBef>
                <a:spcPts val="0"/>
              </a:spcBef>
              <a:defRPr sz="3000">
                <a:effectLst>
                  <a:outerShdw blurRad="38100" dist="12700" dir="5400000" rotWithShape="0">
                    <a:srgbClr val="000000">
                      <a:alpha val="50000"/>
                    </a:srgbClr>
                  </a:outerShdw>
                </a:effectLst>
              </a:defRPr>
            </a:pPr>
            <a:r>
              <a:t>Resolution</a:t>
            </a:r>
          </a:p>
          <a:p>
            <a:pPr algn="ctr" defTabSz="584200">
              <a:spcBef>
                <a:spcPts val="0"/>
              </a:spcBef>
              <a:defRPr sz="3000">
                <a:effectLst>
                  <a:outerShdw blurRad="38100" dist="12700" dir="5400000" rotWithShape="0">
                    <a:srgbClr val="000000">
                      <a:alpha val="50000"/>
                    </a:srgbClr>
                  </a:outerShdw>
                </a:effectLst>
              </a:defRPr>
            </a:pPr>
            <a:r>
              <a:t>10-100 pc</a:t>
            </a:r>
          </a:p>
        </p:txBody>
      </p:sp>
      <p:pic>
        <p:nvPicPr>
          <p:cNvPr id="810" name="image6.jpg"/>
          <p:cNvPicPr>
            <a:picLocks noChangeAspect="1"/>
          </p:cNvPicPr>
          <p:nvPr/>
        </p:nvPicPr>
        <p:blipFill>
          <a:blip r:embed="rId4">
            <a:extLst/>
          </a:blip>
          <a:srcRect t="7816" b="7816"/>
          <a:stretch>
            <a:fillRect/>
          </a:stretch>
        </p:blipFill>
        <p:spPr>
          <a:xfrm>
            <a:off x="10837987" y="130975"/>
            <a:ext cx="1997055" cy="1264213"/>
          </a:xfrm>
          <a:prstGeom prst="rect">
            <a:avLst/>
          </a:prstGeom>
          <a:ln>
            <a:solidFill>
              <a:srgbClr val="FFFFFF"/>
            </a:solidFill>
            <a:miter lim="400000"/>
          </a:ln>
        </p:spPr>
      </p:pic>
      <p:sp>
        <p:nvSpPr>
          <p:cNvPr id="811" name="Shape 811"/>
          <p:cNvSpPr/>
          <p:nvPr/>
        </p:nvSpPr>
        <p:spPr>
          <a:xfrm>
            <a:off x="6943846" y="5925679"/>
            <a:ext cx="5363542" cy="65126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defTabSz="914353">
              <a:spcBef>
                <a:spcPts val="0"/>
              </a:spcBef>
              <a:defRPr sz="2200">
                <a:solidFill>
                  <a:srgbClr val="FFFB00"/>
                </a:solidFill>
                <a:latin typeface="Arial"/>
                <a:ea typeface="Arial"/>
                <a:cs typeface="Arial"/>
                <a:sym typeface="Arial"/>
              </a:defRPr>
            </a:pPr>
            <a:r>
              <a:t>These observations </a:t>
            </a:r>
            <a:r>
              <a:rPr b="1"/>
              <a:t>require</a:t>
            </a:r>
            <a:r>
              <a:t> UV capability and ~ 10+ meter aperture.</a:t>
            </a:r>
          </a:p>
        </p:txBody>
      </p:sp>
      <p:sp>
        <p:nvSpPr>
          <p:cNvPr id="812" name="Shape 812"/>
          <p:cNvSpPr/>
          <p:nvPr/>
        </p:nvSpPr>
        <p:spPr>
          <a:xfrm>
            <a:off x="6342862" y="2655589"/>
            <a:ext cx="6138870" cy="16418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just" defTabSz="914353">
              <a:spcBef>
                <a:spcPts val="0"/>
              </a:spcBef>
              <a:defRPr sz="2200">
                <a:latin typeface="Arial"/>
                <a:ea typeface="Arial"/>
                <a:cs typeface="Arial"/>
                <a:sym typeface="Arial"/>
              </a:defRPr>
            </a:lvl1pPr>
          </a:lstStyle>
          <a:p>
            <a:r>
              <a:t>With the same UV multiplexing, HDST will also be able to map the properties of young stellar clusters and, using them as background sources, the outflows they drive into the ISM and IGM in nearby galaxies.</a:t>
            </a:r>
          </a:p>
        </p:txBody>
      </p:sp>
      <p:grpSp>
        <p:nvGrpSpPr>
          <p:cNvPr id="820" name="Group 820"/>
          <p:cNvGrpSpPr/>
          <p:nvPr/>
        </p:nvGrpSpPr>
        <p:grpSpPr>
          <a:xfrm>
            <a:off x="262249" y="1517023"/>
            <a:ext cx="6437700" cy="7934430"/>
            <a:chOff x="0" y="0"/>
            <a:chExt cx="6437699" cy="7934428"/>
          </a:xfrm>
        </p:grpSpPr>
        <p:pic>
          <p:nvPicPr>
            <p:cNvPr id="813" name="pasted-image.tif"/>
            <p:cNvPicPr>
              <a:picLocks noChangeAspect="1"/>
            </p:cNvPicPr>
            <p:nvPr/>
          </p:nvPicPr>
          <p:blipFill>
            <a:blip r:embed="rId5">
              <a:extLst/>
            </a:blip>
            <a:stretch>
              <a:fillRect/>
            </a:stretch>
          </p:blipFill>
          <p:spPr>
            <a:xfrm>
              <a:off x="0" y="0"/>
              <a:ext cx="5552349" cy="7934429"/>
            </a:xfrm>
            <a:prstGeom prst="rect">
              <a:avLst/>
            </a:prstGeom>
            <a:ln w="9525" cap="flat">
              <a:solidFill>
                <a:srgbClr val="FFFFFF"/>
              </a:solidFill>
              <a:prstDash val="solid"/>
              <a:miter lim="400000"/>
            </a:ln>
            <a:effectLst/>
          </p:spPr>
        </p:pic>
        <p:grpSp>
          <p:nvGrpSpPr>
            <p:cNvPr id="819" name="Group 819"/>
            <p:cNvGrpSpPr/>
            <p:nvPr/>
          </p:nvGrpSpPr>
          <p:grpSpPr>
            <a:xfrm>
              <a:off x="3245622" y="3918686"/>
              <a:ext cx="3192078" cy="4009257"/>
              <a:chOff x="0" y="0"/>
              <a:chExt cx="3192076" cy="4009255"/>
            </a:xfrm>
          </p:grpSpPr>
          <p:pic>
            <p:nvPicPr>
              <p:cNvPr id="814" name="pasted-image.png"/>
              <p:cNvPicPr>
                <a:picLocks noChangeAspect="1"/>
              </p:cNvPicPr>
              <p:nvPr/>
            </p:nvPicPr>
            <p:blipFill>
              <a:blip r:embed="rId6">
                <a:extLst/>
              </a:blip>
              <a:srcRect l="9770" t="50044" r="4359" b="8906"/>
              <a:stretch>
                <a:fillRect/>
              </a:stretch>
            </p:blipFill>
            <p:spPr>
              <a:xfrm>
                <a:off x="29544" y="864989"/>
                <a:ext cx="3133116" cy="549173"/>
              </a:xfrm>
              <a:prstGeom prst="rect">
                <a:avLst/>
              </a:prstGeom>
              <a:ln w="12700" cap="flat">
                <a:noFill/>
                <a:miter lim="400000"/>
              </a:ln>
              <a:effectLst/>
            </p:spPr>
          </p:pic>
          <p:pic>
            <p:nvPicPr>
              <p:cNvPr id="815" name="pasted-image.png"/>
              <p:cNvPicPr>
                <a:picLocks noChangeAspect="1"/>
              </p:cNvPicPr>
              <p:nvPr/>
            </p:nvPicPr>
            <p:blipFill>
              <a:blip r:embed="rId7">
                <a:extLst/>
              </a:blip>
              <a:srcRect l="9738" t="50327" r="4514" b="9419"/>
              <a:stretch>
                <a:fillRect/>
              </a:stretch>
            </p:blipFill>
            <p:spPr>
              <a:xfrm>
                <a:off x="0" y="1729978"/>
                <a:ext cx="3192077" cy="549438"/>
              </a:xfrm>
              <a:prstGeom prst="rect">
                <a:avLst/>
              </a:prstGeom>
              <a:ln w="12700" cap="flat">
                <a:noFill/>
                <a:miter lim="400000"/>
              </a:ln>
              <a:effectLst/>
            </p:spPr>
          </p:pic>
          <p:pic>
            <p:nvPicPr>
              <p:cNvPr id="816" name="pasted-image.png"/>
              <p:cNvPicPr>
                <a:picLocks noChangeAspect="1"/>
              </p:cNvPicPr>
              <p:nvPr/>
            </p:nvPicPr>
            <p:blipFill>
              <a:blip r:embed="rId6">
                <a:extLst/>
              </a:blip>
              <a:srcRect l="9770" t="50044" r="4359" b="8906"/>
              <a:stretch>
                <a:fillRect/>
              </a:stretch>
            </p:blipFill>
            <p:spPr>
              <a:xfrm>
                <a:off x="29544" y="2595031"/>
                <a:ext cx="3133116" cy="549172"/>
              </a:xfrm>
              <a:prstGeom prst="rect">
                <a:avLst/>
              </a:prstGeom>
              <a:ln w="12700" cap="flat">
                <a:noFill/>
                <a:miter lim="400000"/>
              </a:ln>
              <a:effectLst/>
            </p:spPr>
          </p:pic>
          <p:pic>
            <p:nvPicPr>
              <p:cNvPr id="817" name="pasted-image.png"/>
              <p:cNvPicPr>
                <a:picLocks noChangeAspect="1"/>
              </p:cNvPicPr>
              <p:nvPr/>
            </p:nvPicPr>
            <p:blipFill>
              <a:blip r:embed="rId6">
                <a:extLst/>
              </a:blip>
              <a:srcRect l="9770" t="50044" r="4359" b="8906"/>
              <a:stretch>
                <a:fillRect/>
              </a:stretch>
            </p:blipFill>
            <p:spPr>
              <a:xfrm>
                <a:off x="29544" y="3460083"/>
                <a:ext cx="3133116" cy="549173"/>
              </a:xfrm>
              <a:prstGeom prst="rect">
                <a:avLst/>
              </a:prstGeom>
              <a:ln w="12700" cap="flat">
                <a:noFill/>
                <a:miter lim="400000"/>
              </a:ln>
              <a:effectLst/>
            </p:spPr>
          </p:pic>
          <p:pic>
            <p:nvPicPr>
              <p:cNvPr id="818" name="pasted-image.png"/>
              <p:cNvPicPr>
                <a:picLocks noChangeAspect="1"/>
              </p:cNvPicPr>
              <p:nvPr/>
            </p:nvPicPr>
            <p:blipFill>
              <a:blip r:embed="rId8">
                <a:extLst/>
              </a:blip>
              <a:srcRect l="9639" t="49955" r="4693" b="9151"/>
              <a:stretch>
                <a:fillRect/>
              </a:stretch>
            </p:blipFill>
            <p:spPr>
              <a:xfrm>
                <a:off x="38735" y="0"/>
                <a:ext cx="3137091" cy="549085"/>
              </a:xfrm>
              <a:prstGeom prst="rect">
                <a:avLst/>
              </a:prstGeom>
              <a:ln w="12700" cap="flat">
                <a:noFill/>
                <a:miter lim="400000"/>
              </a:ln>
              <a:effectLst/>
            </p:spPr>
          </p:pic>
        </p:grpSp>
      </p:grpSp>
    </p:spTree>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11"/>
                                        </p:tgtEl>
                                        <p:attrNameLst>
                                          <p:attrName>style.visibility</p:attrName>
                                        </p:attrNameLst>
                                      </p:cBhvr>
                                      <p:to>
                                        <p:strVal val="visible"/>
                                      </p:to>
                                    </p:set>
                                    <p:animEffect transition="in" filter="dissolve">
                                      <p:cBhvr>
                                        <p:cTn id="7" dur="1000"/>
                                        <p:tgtEl>
                                          <p:spTgt spid="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433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1400"/>
          </a:spcBef>
          <a:spcAft>
            <a:spcPts val="0"/>
          </a:spcAft>
          <a:buClrTx/>
          <a:buSzTx/>
          <a:buFontTx/>
          <a:buNone/>
          <a:tabLst/>
          <a:defRPr kumimoji="0" sz="3300" b="0" i="0" u="none" strike="noStrike" cap="none" spc="0" normalizeH="0" baseline="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433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1400"/>
          </a:spcBef>
          <a:spcAft>
            <a:spcPts val="0"/>
          </a:spcAft>
          <a:buClrTx/>
          <a:buSzTx/>
          <a:buFontTx/>
          <a:buNone/>
          <a:tabLst/>
          <a:defRPr kumimoji="0" sz="3300" b="0" i="0" u="none" strike="noStrike" cap="none" spc="0" normalizeH="0" baseline="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2088</Words>
  <Application>Microsoft Macintosh PowerPoint</Application>
  <PresentationFormat>Custom</PresentationFormat>
  <Paragraphs>226</Paragraphs>
  <Slides>16</Slides>
  <Notes>5</Notes>
  <HiddenSlides>2</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Black</vt:lpstr>
      <vt:lpstr>PowerPoint Presentation</vt:lpstr>
      <vt:lpstr>PowerPoint Presentation</vt:lpstr>
      <vt:lpstr>HDST surveys a broad range of stars</vt:lpstr>
      <vt:lpstr>PowerPoint Presentation</vt:lpstr>
      <vt:lpstr>PowerPoint Presentation</vt:lpstr>
      <vt:lpstr>PowerPoint Presentation</vt:lpstr>
      <vt:lpstr>PowerPoint Presentation</vt:lpstr>
      <vt:lpstr>The Gas - Galaxy Connection</vt:lpstr>
      <vt:lpstr>PowerPoint Presentation</vt:lpstr>
      <vt:lpstr>PowerPoint Presentation</vt:lpstr>
      <vt:lpstr>PowerPoint Presentation</vt:lpstr>
      <vt:lpstr>10m+ Aperture Drivers</vt:lpstr>
      <vt:lpstr>HDST in Context:  Synergy with Other Facilities</vt:lpstr>
      <vt:lpstr>PowerPoint Presentation</vt:lpstr>
      <vt:lpstr>The Path Forward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Marc Postman</cp:lastModifiedBy>
  <cp:revision>1</cp:revision>
  <dcterms:modified xsi:type="dcterms:W3CDTF">2016-05-17T14:13:20Z</dcterms:modified>
</cp:coreProperties>
</file>