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E961"/>
    <a:srgbClr val="AAE980"/>
    <a:srgbClr val="E3F4CE"/>
    <a:srgbClr val="2AEFCF"/>
    <a:srgbClr val="E691BF"/>
    <a:srgbClr val="8E0034"/>
    <a:srgbClr val="E374E1"/>
    <a:srgbClr val="9EB0E9"/>
    <a:srgbClr val="A5A2E9"/>
    <a:srgbClr val="48E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9855" autoAdjust="0"/>
  </p:normalViewPr>
  <p:slideViewPr>
    <p:cSldViewPr snapToGrid="0" snapToObjects="1">
      <p:cViewPr>
        <p:scale>
          <a:sx n="90" d="100"/>
          <a:sy n="90" d="100"/>
        </p:scale>
        <p:origin x="-510" y="36"/>
      </p:cViewPr>
      <p:guideLst>
        <p:guide orient="horz" pos="1030"/>
        <p:guide pos="32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Exoplanet Search Geometry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star at origin, telescope to left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Green is IWD, red is threshold of detection, circles are IHZ &amp; OHZ</a:t>
            </a:r>
          </a:p>
        </c:rich>
      </c:tx>
      <c:layout>
        <c:manualLayout>
          <c:xMode val="edge"/>
          <c:yMode val="edge"/>
          <c:x val="0.129720815499722"/>
          <c:y val="1.16279069767442E-2"/>
        </c:manualLayout>
      </c:layout>
      <c:overlay val="0"/>
      <c:spPr>
        <a:solidFill>
          <a:schemeClr val="bg1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11816766465472"/>
          <c:y val="3.7508986979671109E-2"/>
          <c:w val="0.85630397586512896"/>
          <c:h val="0.84687217595742903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 Tool dx'!$P$5:$P$23</c:f>
              <c:numCache>
                <c:formatCode>0.000</c:formatCode>
                <c:ptCount val="19"/>
                <c:pt idx="0">
                  <c:v>2.138398863476366</c:v>
                </c:pt>
                <c:pt idx="1">
                  <c:v>2.090450427830167</c:v>
                </c:pt>
                <c:pt idx="2">
                  <c:v>1.952518674388952</c:v>
                </c:pt>
                <c:pt idx="3">
                  <c:v>1.738075132610448</c:v>
                </c:pt>
                <c:pt idx="4">
                  <c:v>1.4655515650006481</c:v>
                </c:pt>
                <c:pt idx="5">
                  <c:v>1.1566337134094451</c:v>
                </c:pt>
                <c:pt idx="6">
                  <c:v>0.83438516587885403</c:v>
                </c:pt>
                <c:pt idx="7">
                  <c:v>0.52134595253392102</c:v>
                </c:pt>
                <c:pt idx="8">
                  <c:v>0.23775073934794</c:v>
                </c:pt>
                <c:pt idx="9">
                  <c:v>7.3904775072930098E-17</c:v>
                </c:pt>
                <c:pt idx="10">
                  <c:v>-0.18050453544181699</c:v>
                </c:pt>
                <c:pt idx="11">
                  <c:v>-0.29807980935973799</c:v>
                </c:pt>
                <c:pt idx="12">
                  <c:v>-0.352994182139104</c:v>
                </c:pt>
                <c:pt idx="13">
                  <c:v>-0.35121327067075803</c:v>
                </c:pt>
                <c:pt idx="14">
                  <c:v>-0.30370706180239398</c:v>
                </c:pt>
                <c:pt idx="15">
                  <c:v>-0.22542651359520099</c:v>
                </c:pt>
                <c:pt idx="16">
                  <c:v>-0.13416817640961101</c:v>
                </c:pt>
                <c:pt idx="17">
                  <c:v>-4.9941192141893E-2</c:v>
                </c:pt>
                <c:pt idx="18">
                  <c:v>-1.33539005285638E-8</c:v>
                </c:pt>
              </c:numCache>
            </c:numRef>
          </c:xVal>
          <c:yVal>
            <c:numRef>
              <c:f>'C Tool dx'!$Q$5:$Q$23</c:f>
              <c:numCache>
                <c:formatCode>0.000</c:formatCode>
                <c:ptCount val="19"/>
                <c:pt idx="0" formatCode="General">
                  <c:v>0</c:v>
                </c:pt>
                <c:pt idx="1">
                  <c:v>0.36860281226001201</c:v>
                </c:pt>
                <c:pt idx="2">
                  <c:v>0.71065867932648197</c:v>
                </c:pt>
                <c:pt idx="3">
                  <c:v>1.0034781456844371</c:v>
                </c:pt>
                <c:pt idx="4">
                  <c:v>1.2297437776633291</c:v>
                </c:pt>
                <c:pt idx="5">
                  <c:v>1.3784223832712881</c:v>
                </c:pt>
                <c:pt idx="6">
                  <c:v>1.4451975003839601</c:v>
                </c:pt>
                <c:pt idx="7">
                  <c:v>1.4323862323110079</c:v>
                </c:pt>
                <c:pt idx="8">
                  <c:v>1.348351445664639</c:v>
                </c:pt>
                <c:pt idx="9">
                  <c:v>1.206462364243726</c:v>
                </c:pt>
                <c:pt idx="10">
                  <c:v>1.02369209020972</c:v>
                </c:pt>
                <c:pt idx="11">
                  <c:v>0.81896754541121797</c:v>
                </c:pt>
                <c:pt idx="12">
                  <c:v>0.61140385824115195</c:v>
                </c:pt>
                <c:pt idx="13">
                  <c:v>0.418559677088639</c:v>
                </c:pt>
                <c:pt idx="14">
                  <c:v>0.25484048354432498</c:v>
                </c:pt>
                <c:pt idx="15">
                  <c:v>0.13015005830666801</c:v>
                </c:pt>
                <c:pt idx="16">
                  <c:v>4.8833222598875403E-2</c:v>
                </c:pt>
                <c:pt idx="17">
                  <c:v>8.8059796233613107E-3</c:v>
                </c:pt>
                <c:pt idx="18">
                  <c:v>1.6360510599573299E-24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 Tool dx'!$P$5:$P$23</c:f>
              <c:numCache>
                <c:formatCode>0.000</c:formatCode>
                <c:ptCount val="19"/>
                <c:pt idx="0">
                  <c:v>2.138398863476366</c:v>
                </c:pt>
                <c:pt idx="1">
                  <c:v>2.090450427830167</c:v>
                </c:pt>
                <c:pt idx="2">
                  <c:v>1.952518674388952</c:v>
                </c:pt>
                <c:pt idx="3">
                  <c:v>1.738075132610448</c:v>
                </c:pt>
                <c:pt idx="4">
                  <c:v>1.4655515650006481</c:v>
                </c:pt>
                <c:pt idx="5">
                  <c:v>1.1566337134094451</c:v>
                </c:pt>
                <c:pt idx="6">
                  <c:v>0.83438516587885403</c:v>
                </c:pt>
                <c:pt idx="7">
                  <c:v>0.52134595253392102</c:v>
                </c:pt>
                <c:pt idx="8">
                  <c:v>0.23775073934794</c:v>
                </c:pt>
                <c:pt idx="9">
                  <c:v>7.3904775072930098E-17</c:v>
                </c:pt>
                <c:pt idx="10">
                  <c:v>-0.18050453544181699</c:v>
                </c:pt>
                <c:pt idx="11">
                  <c:v>-0.29807980935973799</c:v>
                </c:pt>
                <c:pt idx="12">
                  <c:v>-0.352994182139104</c:v>
                </c:pt>
                <c:pt idx="13">
                  <c:v>-0.35121327067075803</c:v>
                </c:pt>
                <c:pt idx="14">
                  <c:v>-0.30370706180239398</c:v>
                </c:pt>
                <c:pt idx="15">
                  <c:v>-0.22542651359520099</c:v>
                </c:pt>
                <c:pt idx="16">
                  <c:v>-0.13416817640961101</c:v>
                </c:pt>
                <c:pt idx="17">
                  <c:v>-4.9941192141893E-2</c:v>
                </c:pt>
                <c:pt idx="18">
                  <c:v>-1.33539005285638E-8</c:v>
                </c:pt>
              </c:numCache>
            </c:numRef>
          </c:xVal>
          <c:yVal>
            <c:numRef>
              <c:f>'C Tool dx'!$R$5:$R$23</c:f>
              <c:numCache>
                <c:formatCode>0.000</c:formatCode>
                <c:ptCount val="19"/>
                <c:pt idx="0" formatCode="General">
                  <c:v>0</c:v>
                </c:pt>
                <c:pt idx="1">
                  <c:v>-0.36860281226001201</c:v>
                </c:pt>
                <c:pt idx="2">
                  <c:v>-0.71065867932648197</c:v>
                </c:pt>
                <c:pt idx="3">
                  <c:v>-1.0034781456844371</c:v>
                </c:pt>
                <c:pt idx="4">
                  <c:v>-1.2297437776633291</c:v>
                </c:pt>
                <c:pt idx="5">
                  <c:v>-1.3784223832712881</c:v>
                </c:pt>
                <c:pt idx="6">
                  <c:v>-1.4451975003839601</c:v>
                </c:pt>
                <c:pt idx="7">
                  <c:v>-1.4323862323110079</c:v>
                </c:pt>
                <c:pt idx="8">
                  <c:v>-1.348351445664639</c:v>
                </c:pt>
                <c:pt idx="9">
                  <c:v>-1.206462364243726</c:v>
                </c:pt>
                <c:pt idx="10">
                  <c:v>-1.02369209020972</c:v>
                </c:pt>
                <c:pt idx="11">
                  <c:v>-0.81896754541121797</c:v>
                </c:pt>
                <c:pt idx="12">
                  <c:v>-0.61140385824115195</c:v>
                </c:pt>
                <c:pt idx="13">
                  <c:v>-0.418559677088639</c:v>
                </c:pt>
                <c:pt idx="14">
                  <c:v>-0.25484048354432498</c:v>
                </c:pt>
                <c:pt idx="15">
                  <c:v>-0.13015005830666801</c:v>
                </c:pt>
                <c:pt idx="16">
                  <c:v>-4.8833222598875403E-2</c:v>
                </c:pt>
                <c:pt idx="17">
                  <c:v>-8.8059796233613107E-3</c:v>
                </c:pt>
                <c:pt idx="18">
                  <c:v>-1.6360510599573299E-24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 Tool dx'!$T$5:$T$33</c:f>
              <c:numCache>
                <c:formatCode>General</c:formatCode>
                <c:ptCount val="29"/>
                <c:pt idx="0" formatCode="0.000">
                  <c:v>-0.98994949366116702</c:v>
                </c:pt>
                <c:pt idx="1">
                  <c:v>-0.92395286075042204</c:v>
                </c:pt>
                <c:pt idx="2">
                  <c:v>-0.85795622783967795</c:v>
                </c:pt>
                <c:pt idx="3">
                  <c:v>-0.79195959492893298</c:v>
                </c:pt>
                <c:pt idx="4">
                  <c:v>-0.725962962018189</c:v>
                </c:pt>
                <c:pt idx="5">
                  <c:v>-0.65996632910744402</c:v>
                </c:pt>
                <c:pt idx="6">
                  <c:v>-0.59396969619670004</c:v>
                </c:pt>
                <c:pt idx="7">
                  <c:v>-0.52797306328595595</c:v>
                </c:pt>
                <c:pt idx="8">
                  <c:v>-0.46197643037521102</c:v>
                </c:pt>
                <c:pt idx="9">
                  <c:v>-0.39597979746446699</c:v>
                </c:pt>
                <c:pt idx="10">
                  <c:v>-0.32998316455372201</c:v>
                </c:pt>
                <c:pt idx="11">
                  <c:v>-0.26398653164297797</c:v>
                </c:pt>
                <c:pt idx="12">
                  <c:v>-0.19798989873223299</c:v>
                </c:pt>
                <c:pt idx="13">
                  <c:v>-0.13199326582148899</c:v>
                </c:pt>
                <c:pt idx="14">
                  <c:v>-6.5996632910744604E-2</c:v>
                </c:pt>
                <c:pt idx="15">
                  <c:v>-1.94289029309402E-16</c:v>
                </c:pt>
                <c:pt idx="16">
                  <c:v>6.5996632910744202E-2</c:v>
                </c:pt>
                <c:pt idx="17">
                  <c:v>0.13199326582148899</c:v>
                </c:pt>
                <c:pt idx="18">
                  <c:v>0.19798989873223299</c:v>
                </c:pt>
                <c:pt idx="19">
                  <c:v>0.26398653164297797</c:v>
                </c:pt>
                <c:pt idx="20">
                  <c:v>0.32998316455372201</c:v>
                </c:pt>
                <c:pt idx="21">
                  <c:v>0.39597979746446599</c:v>
                </c:pt>
                <c:pt idx="22">
                  <c:v>0.46197643037521102</c:v>
                </c:pt>
                <c:pt idx="23">
                  <c:v>0.52797306328595495</c:v>
                </c:pt>
                <c:pt idx="24">
                  <c:v>0.59396969619670004</c:v>
                </c:pt>
                <c:pt idx="25">
                  <c:v>0.65996632910744402</c:v>
                </c:pt>
                <c:pt idx="26">
                  <c:v>0.725962962018188</c:v>
                </c:pt>
                <c:pt idx="27">
                  <c:v>0.79195959492893298</c:v>
                </c:pt>
                <c:pt idx="28">
                  <c:v>0.85795622783967695</c:v>
                </c:pt>
              </c:numCache>
            </c:numRef>
          </c:xVal>
          <c:yVal>
            <c:numRef>
              <c:f>'C Tool dx'!$U$5:$U$33</c:f>
              <c:numCache>
                <c:formatCode>0.000</c:formatCode>
                <c:ptCount val="29"/>
                <c:pt idx="0">
                  <c:v>0</c:v>
                </c:pt>
                <c:pt idx="1">
                  <c:v>0.35540274494031598</c:v>
                </c:pt>
                <c:pt idx="2">
                  <c:v>0.49387357806539001</c:v>
                </c:pt>
                <c:pt idx="3">
                  <c:v>0.59396969619670004</c:v>
                </c:pt>
                <c:pt idx="4">
                  <c:v>0.67303623808661095</c:v>
                </c:pt>
                <c:pt idx="5">
                  <c:v>0.73786478737262196</c:v>
                </c:pt>
                <c:pt idx="6">
                  <c:v>0.79195959492893298</c:v>
                </c:pt>
                <c:pt idx="7">
                  <c:v>0.83740339409656295</c:v>
                </c:pt>
                <c:pt idx="8">
                  <c:v>0.87554427516704003</c:v>
                </c:pt>
                <c:pt idx="9">
                  <c:v>0.90730369777709996</c:v>
                </c:pt>
                <c:pt idx="10">
                  <c:v>0.93333333333333302</c:v>
                </c:pt>
                <c:pt idx="11">
                  <c:v>0.95410225401217397</c:v>
                </c:pt>
                <c:pt idx="12">
                  <c:v>0.96994845223857096</c:v>
                </c:pt>
                <c:pt idx="13">
                  <c:v>0.98111048194267003</c:v>
                </c:pt>
                <c:pt idx="14">
                  <c:v>0.98774715613078101</c:v>
                </c:pt>
                <c:pt idx="15">
                  <c:v>0.98994949366116702</c:v>
                </c:pt>
                <c:pt idx="16">
                  <c:v>0.98774715613078101</c:v>
                </c:pt>
                <c:pt idx="17">
                  <c:v>0.98111048194267003</c:v>
                </c:pt>
                <c:pt idx="18">
                  <c:v>0.96994845223857096</c:v>
                </c:pt>
                <c:pt idx="19">
                  <c:v>0.95410225401217397</c:v>
                </c:pt>
                <c:pt idx="20">
                  <c:v>0.93333333333333302</c:v>
                </c:pt>
                <c:pt idx="21">
                  <c:v>0.90730369777710096</c:v>
                </c:pt>
                <c:pt idx="22">
                  <c:v>0.87554427516704003</c:v>
                </c:pt>
                <c:pt idx="23">
                  <c:v>0.83740339409656395</c:v>
                </c:pt>
                <c:pt idx="24">
                  <c:v>0.79195959492893298</c:v>
                </c:pt>
                <c:pt idx="25">
                  <c:v>0.73786478737262196</c:v>
                </c:pt>
                <c:pt idx="26">
                  <c:v>0.67303623808661195</c:v>
                </c:pt>
                <c:pt idx="27">
                  <c:v>0.59396969619670004</c:v>
                </c:pt>
                <c:pt idx="28">
                  <c:v>0.49387357806539101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 Tool dx'!$T$5:$T$33</c:f>
              <c:numCache>
                <c:formatCode>General</c:formatCode>
                <c:ptCount val="29"/>
                <c:pt idx="0" formatCode="0.000">
                  <c:v>-0.98994949366116702</c:v>
                </c:pt>
                <c:pt idx="1">
                  <c:v>-0.92395286075042204</c:v>
                </c:pt>
                <c:pt idx="2">
                  <c:v>-0.85795622783967795</c:v>
                </c:pt>
                <c:pt idx="3">
                  <c:v>-0.79195959492893298</c:v>
                </c:pt>
                <c:pt idx="4">
                  <c:v>-0.725962962018189</c:v>
                </c:pt>
                <c:pt idx="5">
                  <c:v>-0.65996632910744402</c:v>
                </c:pt>
                <c:pt idx="6">
                  <c:v>-0.59396969619670004</c:v>
                </c:pt>
                <c:pt idx="7">
                  <c:v>-0.52797306328595595</c:v>
                </c:pt>
                <c:pt idx="8">
                  <c:v>-0.46197643037521102</c:v>
                </c:pt>
                <c:pt idx="9">
                  <c:v>-0.39597979746446699</c:v>
                </c:pt>
                <c:pt idx="10">
                  <c:v>-0.32998316455372201</c:v>
                </c:pt>
                <c:pt idx="11">
                  <c:v>-0.26398653164297797</c:v>
                </c:pt>
                <c:pt idx="12">
                  <c:v>-0.19798989873223299</c:v>
                </c:pt>
                <c:pt idx="13">
                  <c:v>-0.13199326582148899</c:v>
                </c:pt>
                <c:pt idx="14">
                  <c:v>-6.5996632910744604E-2</c:v>
                </c:pt>
                <c:pt idx="15">
                  <c:v>-1.94289029309402E-16</c:v>
                </c:pt>
                <c:pt idx="16">
                  <c:v>6.5996632910744202E-2</c:v>
                </c:pt>
                <c:pt idx="17">
                  <c:v>0.13199326582148899</c:v>
                </c:pt>
                <c:pt idx="18">
                  <c:v>0.19798989873223299</c:v>
                </c:pt>
                <c:pt idx="19">
                  <c:v>0.26398653164297797</c:v>
                </c:pt>
                <c:pt idx="20">
                  <c:v>0.32998316455372201</c:v>
                </c:pt>
                <c:pt idx="21">
                  <c:v>0.39597979746446599</c:v>
                </c:pt>
                <c:pt idx="22">
                  <c:v>0.46197643037521102</c:v>
                </c:pt>
                <c:pt idx="23">
                  <c:v>0.52797306328595495</c:v>
                </c:pt>
                <c:pt idx="24">
                  <c:v>0.59396969619670004</c:v>
                </c:pt>
                <c:pt idx="25">
                  <c:v>0.65996632910744402</c:v>
                </c:pt>
                <c:pt idx="26">
                  <c:v>0.725962962018188</c:v>
                </c:pt>
                <c:pt idx="27">
                  <c:v>0.79195959492893298</c:v>
                </c:pt>
                <c:pt idx="28">
                  <c:v>0.85795622783967695</c:v>
                </c:pt>
              </c:numCache>
            </c:numRef>
          </c:xVal>
          <c:yVal>
            <c:numRef>
              <c:f>'C Tool dx'!$V$5:$V$33</c:f>
              <c:numCache>
                <c:formatCode>0.000</c:formatCode>
                <c:ptCount val="29"/>
                <c:pt idx="0">
                  <c:v>0</c:v>
                </c:pt>
                <c:pt idx="1">
                  <c:v>-0.35540274494031598</c:v>
                </c:pt>
                <c:pt idx="2">
                  <c:v>-0.49387357806539001</c:v>
                </c:pt>
                <c:pt idx="3">
                  <c:v>-0.59396969619670004</c:v>
                </c:pt>
                <c:pt idx="4">
                  <c:v>-0.67303623808661095</c:v>
                </c:pt>
                <c:pt idx="5">
                  <c:v>-0.73786478737262196</c:v>
                </c:pt>
                <c:pt idx="6">
                  <c:v>-0.79195959492893298</c:v>
                </c:pt>
                <c:pt idx="7">
                  <c:v>-0.83740339409656295</c:v>
                </c:pt>
                <c:pt idx="8">
                  <c:v>-0.87554427516704003</c:v>
                </c:pt>
                <c:pt idx="9">
                  <c:v>-0.90730369777709996</c:v>
                </c:pt>
                <c:pt idx="10">
                  <c:v>-0.93333333333333302</c:v>
                </c:pt>
                <c:pt idx="11">
                  <c:v>-0.95410225401217397</c:v>
                </c:pt>
                <c:pt idx="12">
                  <c:v>-0.96994845223857096</c:v>
                </c:pt>
                <c:pt idx="13">
                  <c:v>-0.98111048194267003</c:v>
                </c:pt>
                <c:pt idx="14">
                  <c:v>-0.98774715613078101</c:v>
                </c:pt>
                <c:pt idx="15">
                  <c:v>-0.98994949366116702</c:v>
                </c:pt>
                <c:pt idx="16">
                  <c:v>-0.98774715613078101</c:v>
                </c:pt>
                <c:pt idx="17">
                  <c:v>-0.98111048194267003</c:v>
                </c:pt>
                <c:pt idx="18">
                  <c:v>-0.96994845223857096</c:v>
                </c:pt>
                <c:pt idx="19">
                  <c:v>-0.95410225401217397</c:v>
                </c:pt>
                <c:pt idx="20">
                  <c:v>-0.93333333333333302</c:v>
                </c:pt>
                <c:pt idx="21">
                  <c:v>-0.90730369777710096</c:v>
                </c:pt>
                <c:pt idx="22">
                  <c:v>-0.87554427516704003</c:v>
                </c:pt>
                <c:pt idx="23">
                  <c:v>-0.83740339409656395</c:v>
                </c:pt>
                <c:pt idx="24">
                  <c:v>-0.79195959492893298</c:v>
                </c:pt>
                <c:pt idx="25">
                  <c:v>-0.73786478737262196</c:v>
                </c:pt>
                <c:pt idx="26">
                  <c:v>-0.67303623808661195</c:v>
                </c:pt>
                <c:pt idx="27">
                  <c:v>-0.59396969619670004</c:v>
                </c:pt>
                <c:pt idx="28">
                  <c:v>-0.49387357806539101</c:v>
                </c:pt>
              </c:numCache>
            </c:numRef>
          </c:yVal>
          <c:smooth val="1"/>
        </c:ser>
        <c:ser>
          <c:idx val="4"/>
          <c:order val="4"/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'C Tool dx'!$W$5:$W$65</c:f>
              <c:numCache>
                <c:formatCode>0.000</c:formatCode>
                <c:ptCount val="61"/>
                <c:pt idx="0">
                  <c:v>-2.1213203435596428</c:v>
                </c:pt>
                <c:pt idx="1">
                  <c:v>-2.0506096654409882</c:v>
                </c:pt>
                <c:pt idx="2">
                  <c:v>-1.9798989873223329</c:v>
                </c:pt>
                <c:pt idx="3">
                  <c:v>-1.909188309203679</c:v>
                </c:pt>
                <c:pt idx="4">
                  <c:v>-1.8384776310850239</c:v>
                </c:pt>
                <c:pt idx="5">
                  <c:v>-1.7677669529663691</c:v>
                </c:pt>
                <c:pt idx="6">
                  <c:v>-1.697056274847714</c:v>
                </c:pt>
                <c:pt idx="7">
                  <c:v>-1.6263455967290601</c:v>
                </c:pt>
                <c:pt idx="8">
                  <c:v>-1.5556349186104039</c:v>
                </c:pt>
                <c:pt idx="9">
                  <c:v>-1.4849242404917491</c:v>
                </c:pt>
                <c:pt idx="10">
                  <c:v>-1.4142135623730949</c:v>
                </c:pt>
                <c:pt idx="11">
                  <c:v>-1.3435028842544401</c:v>
                </c:pt>
                <c:pt idx="12">
                  <c:v>-1.272792206135785</c:v>
                </c:pt>
                <c:pt idx="13">
                  <c:v>-1.20208152801713</c:v>
                </c:pt>
                <c:pt idx="14">
                  <c:v>-1.1313708498984749</c:v>
                </c:pt>
                <c:pt idx="15">
                  <c:v>-1.060660171779821</c:v>
                </c:pt>
                <c:pt idx="16">
                  <c:v>-0.98994949366116602</c:v>
                </c:pt>
                <c:pt idx="17">
                  <c:v>-0.91923881554251097</c:v>
                </c:pt>
                <c:pt idx="18">
                  <c:v>-0.84852813742385602</c:v>
                </c:pt>
                <c:pt idx="19">
                  <c:v>-0.77781745930520196</c:v>
                </c:pt>
                <c:pt idx="20">
                  <c:v>-0.70710678118654702</c:v>
                </c:pt>
                <c:pt idx="21">
                  <c:v>-0.63639610306789196</c:v>
                </c:pt>
                <c:pt idx="22">
                  <c:v>-0.56568542494923701</c:v>
                </c:pt>
                <c:pt idx="23">
                  <c:v>-0.49497474683058301</c:v>
                </c:pt>
                <c:pt idx="24">
                  <c:v>-0.42426406871192801</c:v>
                </c:pt>
                <c:pt idx="25">
                  <c:v>-0.35355339059327301</c:v>
                </c:pt>
                <c:pt idx="26">
                  <c:v>-0.28284271247461801</c:v>
                </c:pt>
                <c:pt idx="27">
                  <c:v>-0.21213203435596401</c:v>
                </c:pt>
                <c:pt idx="28">
                  <c:v>-0.141421356237309</c:v>
                </c:pt>
                <c:pt idx="29">
                  <c:v>-7.0710678118654002E-2</c:v>
                </c:pt>
                <c:pt idx="30">
                  <c:v>7.4940054162198096E-16</c:v>
                </c:pt>
                <c:pt idx="31">
                  <c:v>7.0710678118655501E-2</c:v>
                </c:pt>
                <c:pt idx="32">
                  <c:v>0.14142135623731</c:v>
                </c:pt>
                <c:pt idx="33">
                  <c:v>0.212132034355965</c:v>
                </c:pt>
                <c:pt idx="34">
                  <c:v>0.28284271247462001</c:v>
                </c:pt>
                <c:pt idx="35">
                  <c:v>0.35355339059327501</c:v>
                </c:pt>
                <c:pt idx="36">
                  <c:v>0.42426406871192901</c:v>
                </c:pt>
                <c:pt idx="37">
                  <c:v>0.49497474683058401</c:v>
                </c:pt>
                <c:pt idx="38">
                  <c:v>0.56568542494923901</c:v>
                </c:pt>
                <c:pt idx="39">
                  <c:v>0.63639610306789396</c:v>
                </c:pt>
                <c:pt idx="40">
                  <c:v>0.70710678118654802</c:v>
                </c:pt>
                <c:pt idx="41">
                  <c:v>0.77781745930520296</c:v>
                </c:pt>
                <c:pt idx="42">
                  <c:v>0.84852813742385802</c:v>
                </c:pt>
                <c:pt idx="43">
                  <c:v>0.91923881554251197</c:v>
                </c:pt>
                <c:pt idx="44">
                  <c:v>0.98994949366116702</c:v>
                </c:pt>
                <c:pt idx="45">
                  <c:v>1.0606601717798221</c:v>
                </c:pt>
                <c:pt idx="46">
                  <c:v>1.1313708498984769</c:v>
                </c:pt>
                <c:pt idx="47">
                  <c:v>1.202081528017132</c:v>
                </c:pt>
                <c:pt idx="48">
                  <c:v>1.272792206135787</c:v>
                </c:pt>
                <c:pt idx="49">
                  <c:v>1.343502884254441</c:v>
                </c:pt>
                <c:pt idx="50">
                  <c:v>1.414213562373096</c:v>
                </c:pt>
                <c:pt idx="51">
                  <c:v>1.4849242404917511</c:v>
                </c:pt>
                <c:pt idx="52">
                  <c:v>1.5556349186104059</c:v>
                </c:pt>
                <c:pt idx="53">
                  <c:v>1.626345596729061</c:v>
                </c:pt>
                <c:pt idx="54">
                  <c:v>1.6970562748477149</c:v>
                </c:pt>
                <c:pt idx="55">
                  <c:v>1.76776695296637</c:v>
                </c:pt>
                <c:pt idx="56">
                  <c:v>1.838477631085025</c:v>
                </c:pt>
                <c:pt idx="57">
                  <c:v>1.9091883092036801</c:v>
                </c:pt>
                <c:pt idx="58">
                  <c:v>1.9798989873223349</c:v>
                </c:pt>
                <c:pt idx="59">
                  <c:v>2.05060966544099</c:v>
                </c:pt>
                <c:pt idx="60">
                  <c:v>2.1213203435596442</c:v>
                </c:pt>
              </c:numCache>
            </c:numRef>
          </c:xVal>
          <c:yVal>
            <c:numRef>
              <c:f>'C Tool dx'!$X$5:$X$65</c:f>
              <c:numCache>
                <c:formatCode>0.000</c:formatCode>
                <c:ptCount val="61"/>
                <c:pt idx="0">
                  <c:v>0</c:v>
                </c:pt>
                <c:pt idx="1">
                  <c:v>0.54313902456000995</c:v>
                </c:pt>
                <c:pt idx="2">
                  <c:v>0.76157731058639</c:v>
                </c:pt>
                <c:pt idx="3">
                  <c:v>0.92466210044534602</c:v>
                </c:pt>
                <c:pt idx="4">
                  <c:v>1.058300524425837</c:v>
                </c:pt>
                <c:pt idx="5">
                  <c:v>1.1726039399558581</c:v>
                </c:pt>
                <c:pt idx="6">
                  <c:v>1.2727922061357859</c:v>
                </c:pt>
                <c:pt idx="7">
                  <c:v>1.361983847187624</c:v>
                </c:pt>
                <c:pt idx="8">
                  <c:v>1.442220510185596</c:v>
                </c:pt>
                <c:pt idx="9">
                  <c:v>1.514925740754312</c:v>
                </c:pt>
                <c:pt idx="10">
                  <c:v>1.58113883008419</c:v>
                </c:pt>
                <c:pt idx="11">
                  <c:v>1.6416455159382011</c:v>
                </c:pt>
                <c:pt idx="12">
                  <c:v>1.6970562748477149</c:v>
                </c:pt>
                <c:pt idx="13">
                  <c:v>1.7478558292948541</c:v>
                </c:pt>
                <c:pt idx="14">
                  <c:v>1.7944358444926369</c:v>
                </c:pt>
                <c:pt idx="15">
                  <c:v>1.8371173070873841</c:v>
                </c:pt>
                <c:pt idx="16">
                  <c:v>1.8761663039293719</c:v>
                </c:pt>
                <c:pt idx="17">
                  <c:v>1.9118054294305169</c:v>
                </c:pt>
                <c:pt idx="18">
                  <c:v>1.9442222095223589</c:v>
                </c:pt>
                <c:pt idx="19">
                  <c:v>1.973575435599056</c:v>
                </c:pt>
                <c:pt idx="20">
                  <c:v>2</c:v>
                </c:pt>
                <c:pt idx="21">
                  <c:v>2.023610634484807</c:v>
                </c:pt>
                <c:pt idx="22">
                  <c:v>2.0445048300260882</c:v>
                </c:pt>
                <c:pt idx="23">
                  <c:v>2.0627651344736271</c:v>
                </c:pt>
                <c:pt idx="24">
                  <c:v>2.078460969082653</c:v>
                </c:pt>
                <c:pt idx="25">
                  <c:v>2.0916500663351889</c:v>
                </c:pt>
                <c:pt idx="26">
                  <c:v>2.1023796041628642</c:v>
                </c:pt>
                <c:pt idx="27">
                  <c:v>2.110687091920544</c:v>
                </c:pt>
                <c:pt idx="28">
                  <c:v>2.1166010488516722</c:v>
                </c:pt>
                <c:pt idx="29">
                  <c:v>2.12014150471142</c:v>
                </c:pt>
                <c:pt idx="30">
                  <c:v>2.1213203435596428</c:v>
                </c:pt>
                <c:pt idx="31">
                  <c:v>2.12014150471142</c:v>
                </c:pt>
                <c:pt idx="32">
                  <c:v>2.1166010488516722</c:v>
                </c:pt>
                <c:pt idx="33">
                  <c:v>2.110687091920544</c:v>
                </c:pt>
                <c:pt idx="34">
                  <c:v>2.1023796041628642</c:v>
                </c:pt>
                <c:pt idx="35">
                  <c:v>2.0916500663351889</c:v>
                </c:pt>
                <c:pt idx="36">
                  <c:v>2.078460969082653</c:v>
                </c:pt>
                <c:pt idx="37">
                  <c:v>2.0627651344736271</c:v>
                </c:pt>
                <c:pt idx="38">
                  <c:v>2.0445048300260869</c:v>
                </c:pt>
                <c:pt idx="39">
                  <c:v>2.0236106344848062</c:v>
                </c:pt>
                <c:pt idx="40">
                  <c:v>2</c:v>
                </c:pt>
                <c:pt idx="41">
                  <c:v>1.9735754355990549</c:v>
                </c:pt>
                <c:pt idx="42">
                  <c:v>1.944222209522358</c:v>
                </c:pt>
                <c:pt idx="43">
                  <c:v>1.911805429430516</c:v>
                </c:pt>
                <c:pt idx="44">
                  <c:v>1.8761663039293719</c:v>
                </c:pt>
                <c:pt idx="45">
                  <c:v>1.837117307087383</c:v>
                </c:pt>
                <c:pt idx="46">
                  <c:v>1.794435844492636</c:v>
                </c:pt>
                <c:pt idx="47">
                  <c:v>1.7478558292948529</c:v>
                </c:pt>
                <c:pt idx="48">
                  <c:v>1.6970562748477129</c:v>
                </c:pt>
                <c:pt idx="49">
                  <c:v>1.6416455159381991</c:v>
                </c:pt>
                <c:pt idx="50">
                  <c:v>1.5811388300841891</c:v>
                </c:pt>
                <c:pt idx="51">
                  <c:v>1.5149257407543111</c:v>
                </c:pt>
                <c:pt idx="52">
                  <c:v>1.4422205101855941</c:v>
                </c:pt>
                <c:pt idx="53">
                  <c:v>1.361983847187622</c:v>
                </c:pt>
                <c:pt idx="54">
                  <c:v>1.2727922061357839</c:v>
                </c:pt>
                <c:pt idx="55">
                  <c:v>1.172603939955855</c:v>
                </c:pt>
                <c:pt idx="56">
                  <c:v>1.0583005244258341</c:v>
                </c:pt>
                <c:pt idx="57">
                  <c:v>0.92466210044534303</c:v>
                </c:pt>
                <c:pt idx="58">
                  <c:v>0.761577310586386</c:v>
                </c:pt>
                <c:pt idx="59">
                  <c:v>0.54313902456000496</c:v>
                </c:pt>
                <c:pt idx="60">
                  <c:v>0</c:v>
                </c:pt>
              </c:numCache>
            </c:numRef>
          </c:yVal>
          <c:smooth val="1"/>
        </c:ser>
        <c:ser>
          <c:idx val="5"/>
          <c:order val="5"/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'C Tool dx'!$W$5:$W$65</c:f>
              <c:numCache>
                <c:formatCode>0.000</c:formatCode>
                <c:ptCount val="61"/>
                <c:pt idx="0">
                  <c:v>-2.1213203435596428</c:v>
                </c:pt>
                <c:pt idx="1">
                  <c:v>-2.0506096654409882</c:v>
                </c:pt>
                <c:pt idx="2">
                  <c:v>-1.9798989873223329</c:v>
                </c:pt>
                <c:pt idx="3">
                  <c:v>-1.909188309203679</c:v>
                </c:pt>
                <c:pt idx="4">
                  <c:v>-1.8384776310850239</c:v>
                </c:pt>
                <c:pt idx="5">
                  <c:v>-1.7677669529663691</c:v>
                </c:pt>
                <c:pt idx="6">
                  <c:v>-1.697056274847714</c:v>
                </c:pt>
                <c:pt idx="7">
                  <c:v>-1.6263455967290601</c:v>
                </c:pt>
                <c:pt idx="8">
                  <c:v>-1.5556349186104039</c:v>
                </c:pt>
                <c:pt idx="9">
                  <c:v>-1.4849242404917491</c:v>
                </c:pt>
                <c:pt idx="10">
                  <c:v>-1.4142135623730949</c:v>
                </c:pt>
                <c:pt idx="11">
                  <c:v>-1.3435028842544401</c:v>
                </c:pt>
                <c:pt idx="12">
                  <c:v>-1.272792206135785</c:v>
                </c:pt>
                <c:pt idx="13">
                  <c:v>-1.20208152801713</c:v>
                </c:pt>
                <c:pt idx="14">
                  <c:v>-1.1313708498984749</c:v>
                </c:pt>
                <c:pt idx="15">
                  <c:v>-1.060660171779821</c:v>
                </c:pt>
                <c:pt idx="16">
                  <c:v>-0.98994949366116602</c:v>
                </c:pt>
                <c:pt idx="17">
                  <c:v>-0.91923881554251097</c:v>
                </c:pt>
                <c:pt idx="18">
                  <c:v>-0.84852813742385602</c:v>
                </c:pt>
                <c:pt idx="19">
                  <c:v>-0.77781745930520196</c:v>
                </c:pt>
                <c:pt idx="20">
                  <c:v>-0.70710678118654702</c:v>
                </c:pt>
                <c:pt idx="21">
                  <c:v>-0.63639610306789196</c:v>
                </c:pt>
                <c:pt idx="22">
                  <c:v>-0.56568542494923701</c:v>
                </c:pt>
                <c:pt idx="23">
                  <c:v>-0.49497474683058301</c:v>
                </c:pt>
                <c:pt idx="24">
                  <c:v>-0.42426406871192801</c:v>
                </c:pt>
                <c:pt idx="25">
                  <c:v>-0.35355339059327301</c:v>
                </c:pt>
                <c:pt idx="26">
                  <c:v>-0.28284271247461801</c:v>
                </c:pt>
                <c:pt idx="27">
                  <c:v>-0.21213203435596401</c:v>
                </c:pt>
                <c:pt idx="28">
                  <c:v>-0.141421356237309</c:v>
                </c:pt>
                <c:pt idx="29">
                  <c:v>-7.0710678118654002E-2</c:v>
                </c:pt>
                <c:pt idx="30">
                  <c:v>7.4940054162198096E-16</c:v>
                </c:pt>
                <c:pt idx="31">
                  <c:v>7.0710678118655501E-2</c:v>
                </c:pt>
                <c:pt idx="32">
                  <c:v>0.14142135623731</c:v>
                </c:pt>
                <c:pt idx="33">
                  <c:v>0.212132034355965</c:v>
                </c:pt>
                <c:pt idx="34">
                  <c:v>0.28284271247462001</c:v>
                </c:pt>
                <c:pt idx="35">
                  <c:v>0.35355339059327501</c:v>
                </c:pt>
                <c:pt idx="36">
                  <c:v>0.42426406871192901</c:v>
                </c:pt>
                <c:pt idx="37">
                  <c:v>0.49497474683058401</c:v>
                </c:pt>
                <c:pt idx="38">
                  <c:v>0.56568542494923901</c:v>
                </c:pt>
                <c:pt idx="39">
                  <c:v>0.63639610306789396</c:v>
                </c:pt>
                <c:pt idx="40">
                  <c:v>0.70710678118654802</c:v>
                </c:pt>
                <c:pt idx="41">
                  <c:v>0.77781745930520296</c:v>
                </c:pt>
                <c:pt idx="42">
                  <c:v>0.84852813742385802</c:v>
                </c:pt>
                <c:pt idx="43">
                  <c:v>0.91923881554251197</c:v>
                </c:pt>
                <c:pt idx="44">
                  <c:v>0.98994949366116702</c:v>
                </c:pt>
                <c:pt idx="45">
                  <c:v>1.0606601717798221</c:v>
                </c:pt>
                <c:pt idx="46">
                  <c:v>1.1313708498984769</c:v>
                </c:pt>
                <c:pt idx="47">
                  <c:v>1.202081528017132</c:v>
                </c:pt>
                <c:pt idx="48">
                  <c:v>1.272792206135787</c:v>
                </c:pt>
                <c:pt idx="49">
                  <c:v>1.343502884254441</c:v>
                </c:pt>
                <c:pt idx="50">
                  <c:v>1.414213562373096</c:v>
                </c:pt>
                <c:pt idx="51">
                  <c:v>1.4849242404917511</c:v>
                </c:pt>
                <c:pt idx="52">
                  <c:v>1.5556349186104059</c:v>
                </c:pt>
                <c:pt idx="53">
                  <c:v>1.626345596729061</c:v>
                </c:pt>
                <c:pt idx="54">
                  <c:v>1.6970562748477149</c:v>
                </c:pt>
                <c:pt idx="55">
                  <c:v>1.76776695296637</c:v>
                </c:pt>
                <c:pt idx="56">
                  <c:v>1.838477631085025</c:v>
                </c:pt>
                <c:pt idx="57">
                  <c:v>1.9091883092036801</c:v>
                </c:pt>
                <c:pt idx="58">
                  <c:v>1.9798989873223349</c:v>
                </c:pt>
                <c:pt idx="59">
                  <c:v>2.05060966544099</c:v>
                </c:pt>
                <c:pt idx="60">
                  <c:v>2.1213203435596442</c:v>
                </c:pt>
              </c:numCache>
            </c:numRef>
          </c:xVal>
          <c:yVal>
            <c:numRef>
              <c:f>'C Tool dx'!$Y$5:$Y$65</c:f>
              <c:numCache>
                <c:formatCode>0.000</c:formatCode>
                <c:ptCount val="61"/>
                <c:pt idx="0">
                  <c:v>0</c:v>
                </c:pt>
                <c:pt idx="1">
                  <c:v>-0.54313902456000995</c:v>
                </c:pt>
                <c:pt idx="2">
                  <c:v>-0.76157731058639</c:v>
                </c:pt>
                <c:pt idx="3">
                  <c:v>-0.92466210044534602</c:v>
                </c:pt>
                <c:pt idx="4">
                  <c:v>-1.058300524425837</c:v>
                </c:pt>
                <c:pt idx="5">
                  <c:v>-1.1726039399558581</c:v>
                </c:pt>
                <c:pt idx="6">
                  <c:v>-1.2727922061357859</c:v>
                </c:pt>
                <c:pt idx="7">
                  <c:v>-1.361983847187624</c:v>
                </c:pt>
                <c:pt idx="8">
                  <c:v>-1.442220510185596</c:v>
                </c:pt>
                <c:pt idx="9">
                  <c:v>-1.514925740754312</c:v>
                </c:pt>
                <c:pt idx="10">
                  <c:v>-1.58113883008419</c:v>
                </c:pt>
                <c:pt idx="11">
                  <c:v>-1.6416455159382011</c:v>
                </c:pt>
                <c:pt idx="12">
                  <c:v>-1.6970562748477149</c:v>
                </c:pt>
                <c:pt idx="13">
                  <c:v>-1.7478558292948541</c:v>
                </c:pt>
                <c:pt idx="14">
                  <c:v>-1.7944358444926369</c:v>
                </c:pt>
                <c:pt idx="15">
                  <c:v>-1.8371173070873841</c:v>
                </c:pt>
                <c:pt idx="16">
                  <c:v>-1.8761663039293719</c:v>
                </c:pt>
                <c:pt idx="17">
                  <c:v>-1.9118054294305169</c:v>
                </c:pt>
                <c:pt idx="18">
                  <c:v>-1.9442222095223589</c:v>
                </c:pt>
                <c:pt idx="19">
                  <c:v>-1.973575435599056</c:v>
                </c:pt>
                <c:pt idx="20">
                  <c:v>-2</c:v>
                </c:pt>
                <c:pt idx="21">
                  <c:v>-2.023610634484807</c:v>
                </c:pt>
                <c:pt idx="22">
                  <c:v>-2.0445048300260882</c:v>
                </c:pt>
                <c:pt idx="23">
                  <c:v>-2.0627651344736271</c:v>
                </c:pt>
                <c:pt idx="24">
                  <c:v>-2.078460969082653</c:v>
                </c:pt>
                <c:pt idx="25">
                  <c:v>-2.0916500663351889</c:v>
                </c:pt>
                <c:pt idx="26">
                  <c:v>-2.1023796041628642</c:v>
                </c:pt>
                <c:pt idx="27">
                  <c:v>-2.110687091920544</c:v>
                </c:pt>
                <c:pt idx="28">
                  <c:v>-2.1166010488516722</c:v>
                </c:pt>
                <c:pt idx="29">
                  <c:v>-2.12014150471142</c:v>
                </c:pt>
                <c:pt idx="30">
                  <c:v>-2.1213203435596428</c:v>
                </c:pt>
                <c:pt idx="31">
                  <c:v>-2.12014150471142</c:v>
                </c:pt>
                <c:pt idx="32">
                  <c:v>-2.1166010488516722</c:v>
                </c:pt>
                <c:pt idx="33">
                  <c:v>-2.110687091920544</c:v>
                </c:pt>
                <c:pt idx="34">
                  <c:v>-2.1023796041628642</c:v>
                </c:pt>
                <c:pt idx="35">
                  <c:v>-2.0916500663351889</c:v>
                </c:pt>
                <c:pt idx="36">
                  <c:v>-2.078460969082653</c:v>
                </c:pt>
                <c:pt idx="37">
                  <c:v>-2.0627651344736271</c:v>
                </c:pt>
                <c:pt idx="38">
                  <c:v>-2.0445048300260869</c:v>
                </c:pt>
                <c:pt idx="39">
                  <c:v>-2.0236106344848062</c:v>
                </c:pt>
                <c:pt idx="40">
                  <c:v>-2</c:v>
                </c:pt>
                <c:pt idx="41">
                  <c:v>-1.9735754355990549</c:v>
                </c:pt>
                <c:pt idx="42">
                  <c:v>-1.944222209522358</c:v>
                </c:pt>
                <c:pt idx="43">
                  <c:v>-1.911805429430516</c:v>
                </c:pt>
                <c:pt idx="44">
                  <c:v>-1.8761663039293719</c:v>
                </c:pt>
                <c:pt idx="45">
                  <c:v>-1.837117307087383</c:v>
                </c:pt>
                <c:pt idx="46">
                  <c:v>-1.794435844492636</c:v>
                </c:pt>
                <c:pt idx="47">
                  <c:v>-1.7478558292948529</c:v>
                </c:pt>
                <c:pt idx="48">
                  <c:v>-1.6970562748477129</c:v>
                </c:pt>
                <c:pt idx="49">
                  <c:v>-1.6416455159381991</c:v>
                </c:pt>
                <c:pt idx="50">
                  <c:v>-1.5811388300841891</c:v>
                </c:pt>
                <c:pt idx="51">
                  <c:v>-1.5149257407543111</c:v>
                </c:pt>
                <c:pt idx="52">
                  <c:v>-1.4422205101855941</c:v>
                </c:pt>
                <c:pt idx="53">
                  <c:v>-1.361983847187622</c:v>
                </c:pt>
                <c:pt idx="54">
                  <c:v>-1.2727922061357839</c:v>
                </c:pt>
                <c:pt idx="55">
                  <c:v>-1.172603939955855</c:v>
                </c:pt>
                <c:pt idx="56">
                  <c:v>-1.0583005244258341</c:v>
                </c:pt>
                <c:pt idx="57">
                  <c:v>-0.92466210044534303</c:v>
                </c:pt>
                <c:pt idx="58">
                  <c:v>-0.761577310586386</c:v>
                </c:pt>
                <c:pt idx="59">
                  <c:v>-0.54313902456000496</c:v>
                </c:pt>
                <c:pt idx="60">
                  <c:v>0</c:v>
                </c:pt>
              </c:numCache>
            </c:numRef>
          </c:yVal>
          <c:smooth val="1"/>
        </c:ser>
        <c:ser>
          <c:idx val="6"/>
          <c:order val="6"/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'C Tool dx'!$Z$4:$Z$5</c:f>
              <c:numCache>
                <c:formatCode>General</c:formatCode>
                <c:ptCount val="2"/>
                <c:pt idx="0">
                  <c:v>-4</c:v>
                </c:pt>
                <c:pt idx="1">
                  <c:v>4</c:v>
                </c:pt>
              </c:numCache>
            </c:numRef>
          </c:xVal>
          <c:yVal>
            <c:numRef>
              <c:f>'C Tool dx'!$AA$4:$AA$5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1"/>
        </c:ser>
        <c:ser>
          <c:idx val="7"/>
          <c:order val="7"/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'C Tool dx'!$Z$4:$Z$5</c:f>
              <c:numCache>
                <c:formatCode>General</c:formatCode>
                <c:ptCount val="2"/>
                <c:pt idx="0">
                  <c:v>-4</c:v>
                </c:pt>
                <c:pt idx="1">
                  <c:v>4</c:v>
                </c:pt>
              </c:numCache>
            </c:numRef>
          </c:xVal>
          <c:yVal>
            <c:numRef>
              <c:f>'C Tool dx'!$AB$4:$AB$5</c:f>
              <c:numCache>
                <c:formatCode>General</c:formatCode>
                <c:ptCount val="2"/>
                <c:pt idx="0">
                  <c:v>-0.75</c:v>
                </c:pt>
                <c:pt idx="1">
                  <c:v>-0.75</c:v>
                </c:pt>
              </c:numCache>
            </c:numRef>
          </c:yVal>
          <c:smooth val="1"/>
        </c:ser>
        <c:ser>
          <c:idx val="8"/>
          <c:order val="8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 Tool dx'!$P$5:$P$23</c:f>
              <c:numCache>
                <c:formatCode>0.000</c:formatCode>
                <c:ptCount val="19"/>
                <c:pt idx="0">
                  <c:v>2.138398863476366</c:v>
                </c:pt>
                <c:pt idx="1">
                  <c:v>2.090450427830167</c:v>
                </c:pt>
                <c:pt idx="2">
                  <c:v>1.952518674388952</c:v>
                </c:pt>
                <c:pt idx="3">
                  <c:v>1.738075132610448</c:v>
                </c:pt>
                <c:pt idx="4">
                  <c:v>1.4655515650006481</c:v>
                </c:pt>
                <c:pt idx="5">
                  <c:v>1.1566337134094451</c:v>
                </c:pt>
                <c:pt idx="6">
                  <c:v>0.83438516587885403</c:v>
                </c:pt>
                <c:pt idx="7">
                  <c:v>0.52134595253392102</c:v>
                </c:pt>
                <c:pt idx="8">
                  <c:v>0.23775073934794</c:v>
                </c:pt>
                <c:pt idx="9">
                  <c:v>7.3904775072930098E-17</c:v>
                </c:pt>
                <c:pt idx="10">
                  <c:v>-0.18050453544181699</c:v>
                </c:pt>
                <c:pt idx="11">
                  <c:v>-0.29807980935973799</c:v>
                </c:pt>
                <c:pt idx="12">
                  <c:v>-0.352994182139104</c:v>
                </c:pt>
                <c:pt idx="13">
                  <c:v>-0.35121327067075803</c:v>
                </c:pt>
                <c:pt idx="14">
                  <c:v>-0.30370706180239398</c:v>
                </c:pt>
                <c:pt idx="15">
                  <c:v>-0.22542651359520099</c:v>
                </c:pt>
                <c:pt idx="16">
                  <c:v>-0.13416817640961101</c:v>
                </c:pt>
                <c:pt idx="17">
                  <c:v>-4.9941192141893E-2</c:v>
                </c:pt>
                <c:pt idx="18">
                  <c:v>-1.33539005285638E-8</c:v>
                </c:pt>
              </c:numCache>
            </c:numRef>
          </c:xVal>
          <c:yVal>
            <c:numRef>
              <c:f>'C Tool dx'!$Q$5:$Q$23</c:f>
              <c:numCache>
                <c:formatCode>0.000</c:formatCode>
                <c:ptCount val="19"/>
                <c:pt idx="0" formatCode="General">
                  <c:v>0</c:v>
                </c:pt>
                <c:pt idx="1">
                  <c:v>0.36860281226001201</c:v>
                </c:pt>
                <c:pt idx="2">
                  <c:v>0.71065867932648197</c:v>
                </c:pt>
                <c:pt idx="3">
                  <c:v>1.0034781456844371</c:v>
                </c:pt>
                <c:pt idx="4">
                  <c:v>1.2297437776633291</c:v>
                </c:pt>
                <c:pt idx="5">
                  <c:v>1.3784223832712881</c:v>
                </c:pt>
                <c:pt idx="6">
                  <c:v>1.4451975003839601</c:v>
                </c:pt>
                <c:pt idx="7">
                  <c:v>1.4323862323110079</c:v>
                </c:pt>
                <c:pt idx="8">
                  <c:v>1.348351445664639</c:v>
                </c:pt>
                <c:pt idx="9">
                  <c:v>1.206462364243726</c:v>
                </c:pt>
                <c:pt idx="10">
                  <c:v>1.02369209020972</c:v>
                </c:pt>
                <c:pt idx="11">
                  <c:v>0.81896754541121797</c:v>
                </c:pt>
                <c:pt idx="12">
                  <c:v>0.61140385824115195</c:v>
                </c:pt>
                <c:pt idx="13">
                  <c:v>0.418559677088639</c:v>
                </c:pt>
                <c:pt idx="14">
                  <c:v>0.25484048354432498</c:v>
                </c:pt>
                <c:pt idx="15">
                  <c:v>0.13015005830666801</c:v>
                </c:pt>
                <c:pt idx="16">
                  <c:v>4.8833222598875403E-2</c:v>
                </c:pt>
                <c:pt idx="17">
                  <c:v>8.8059796233613107E-3</c:v>
                </c:pt>
                <c:pt idx="18">
                  <c:v>1.6360510599573299E-24</c:v>
                </c:pt>
              </c:numCache>
            </c:numRef>
          </c:yVal>
          <c:smooth val="1"/>
        </c:ser>
        <c:ser>
          <c:idx val="9"/>
          <c:order val="9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 Tool dx'!$P$5:$P$23</c:f>
              <c:numCache>
                <c:formatCode>0.000</c:formatCode>
                <c:ptCount val="19"/>
                <c:pt idx="0">
                  <c:v>2.138398863476366</c:v>
                </c:pt>
                <c:pt idx="1">
                  <c:v>2.090450427830167</c:v>
                </c:pt>
                <c:pt idx="2">
                  <c:v>1.952518674388952</c:v>
                </c:pt>
                <c:pt idx="3">
                  <c:v>1.738075132610448</c:v>
                </c:pt>
                <c:pt idx="4">
                  <c:v>1.4655515650006481</c:v>
                </c:pt>
                <c:pt idx="5">
                  <c:v>1.1566337134094451</c:v>
                </c:pt>
                <c:pt idx="6">
                  <c:v>0.83438516587885403</c:v>
                </c:pt>
                <c:pt idx="7">
                  <c:v>0.52134595253392102</c:v>
                </c:pt>
                <c:pt idx="8">
                  <c:v>0.23775073934794</c:v>
                </c:pt>
                <c:pt idx="9">
                  <c:v>7.3904775072930098E-17</c:v>
                </c:pt>
                <c:pt idx="10">
                  <c:v>-0.18050453544181699</c:v>
                </c:pt>
                <c:pt idx="11">
                  <c:v>-0.29807980935973799</c:v>
                </c:pt>
                <c:pt idx="12">
                  <c:v>-0.352994182139104</c:v>
                </c:pt>
                <c:pt idx="13">
                  <c:v>-0.35121327067075803</c:v>
                </c:pt>
                <c:pt idx="14">
                  <c:v>-0.30370706180239398</c:v>
                </c:pt>
                <c:pt idx="15">
                  <c:v>-0.22542651359520099</c:v>
                </c:pt>
                <c:pt idx="16">
                  <c:v>-0.13416817640961101</c:v>
                </c:pt>
                <c:pt idx="17">
                  <c:v>-4.9941192141893E-2</c:v>
                </c:pt>
                <c:pt idx="18">
                  <c:v>-1.33539005285638E-8</c:v>
                </c:pt>
              </c:numCache>
            </c:numRef>
          </c:xVal>
          <c:yVal>
            <c:numRef>
              <c:f>'C Tool dx'!$R$5:$R$23</c:f>
              <c:numCache>
                <c:formatCode>0.000</c:formatCode>
                <c:ptCount val="19"/>
                <c:pt idx="0" formatCode="General">
                  <c:v>0</c:v>
                </c:pt>
                <c:pt idx="1">
                  <c:v>-0.36860281226001201</c:v>
                </c:pt>
                <c:pt idx="2">
                  <c:v>-0.71065867932648197</c:v>
                </c:pt>
                <c:pt idx="3">
                  <c:v>-1.0034781456844371</c:v>
                </c:pt>
                <c:pt idx="4">
                  <c:v>-1.2297437776633291</c:v>
                </c:pt>
                <c:pt idx="5">
                  <c:v>-1.3784223832712881</c:v>
                </c:pt>
                <c:pt idx="6">
                  <c:v>-1.4451975003839601</c:v>
                </c:pt>
                <c:pt idx="7">
                  <c:v>-1.4323862323110079</c:v>
                </c:pt>
                <c:pt idx="8">
                  <c:v>-1.348351445664639</c:v>
                </c:pt>
                <c:pt idx="9">
                  <c:v>-1.206462364243726</c:v>
                </c:pt>
                <c:pt idx="10">
                  <c:v>-1.02369209020972</c:v>
                </c:pt>
                <c:pt idx="11">
                  <c:v>-0.81896754541121797</c:v>
                </c:pt>
                <c:pt idx="12">
                  <c:v>-0.61140385824115195</c:v>
                </c:pt>
                <c:pt idx="13">
                  <c:v>-0.418559677088639</c:v>
                </c:pt>
                <c:pt idx="14">
                  <c:v>-0.25484048354432498</c:v>
                </c:pt>
                <c:pt idx="15">
                  <c:v>-0.13015005830666801</c:v>
                </c:pt>
                <c:pt idx="16">
                  <c:v>-4.8833222598875403E-2</c:v>
                </c:pt>
                <c:pt idx="17">
                  <c:v>-8.8059796233613107E-3</c:v>
                </c:pt>
                <c:pt idx="18">
                  <c:v>-1.6360510599573299E-24</c:v>
                </c:pt>
              </c:numCache>
            </c:numRef>
          </c:yVal>
          <c:smooth val="1"/>
        </c:ser>
        <c:ser>
          <c:idx val="10"/>
          <c:order val="10"/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 Tool dx'!$T$5:$T$35</c:f>
              <c:numCache>
                <c:formatCode>General</c:formatCode>
                <c:ptCount val="31"/>
                <c:pt idx="0" formatCode="0.000">
                  <c:v>-0.98994949366116702</c:v>
                </c:pt>
                <c:pt idx="1">
                  <c:v>-0.92395286075042204</c:v>
                </c:pt>
                <c:pt idx="2">
                  <c:v>-0.85795622783967795</c:v>
                </c:pt>
                <c:pt idx="3">
                  <c:v>-0.79195959492893298</c:v>
                </c:pt>
                <c:pt idx="4">
                  <c:v>-0.725962962018189</c:v>
                </c:pt>
                <c:pt idx="5">
                  <c:v>-0.65996632910744402</c:v>
                </c:pt>
                <c:pt idx="6">
                  <c:v>-0.59396969619670004</c:v>
                </c:pt>
                <c:pt idx="7">
                  <c:v>-0.52797306328595595</c:v>
                </c:pt>
                <c:pt idx="8">
                  <c:v>-0.46197643037521102</c:v>
                </c:pt>
                <c:pt idx="9">
                  <c:v>-0.39597979746446699</c:v>
                </c:pt>
                <c:pt idx="10">
                  <c:v>-0.32998316455372201</c:v>
                </c:pt>
                <c:pt idx="11">
                  <c:v>-0.26398653164297797</c:v>
                </c:pt>
                <c:pt idx="12">
                  <c:v>-0.19798989873223299</c:v>
                </c:pt>
                <c:pt idx="13">
                  <c:v>-0.13199326582148899</c:v>
                </c:pt>
                <c:pt idx="14">
                  <c:v>-6.5996632910744604E-2</c:v>
                </c:pt>
                <c:pt idx="15">
                  <c:v>-1.94289029309402E-16</c:v>
                </c:pt>
                <c:pt idx="16">
                  <c:v>6.5996632910744202E-2</c:v>
                </c:pt>
                <c:pt idx="17">
                  <c:v>0.13199326582148899</c:v>
                </c:pt>
                <c:pt idx="18">
                  <c:v>0.19798989873223299</c:v>
                </c:pt>
                <c:pt idx="19">
                  <c:v>0.26398653164297797</c:v>
                </c:pt>
                <c:pt idx="20">
                  <c:v>0.32998316455372201</c:v>
                </c:pt>
                <c:pt idx="21">
                  <c:v>0.39597979746446599</c:v>
                </c:pt>
                <c:pt idx="22">
                  <c:v>0.46197643037521102</c:v>
                </c:pt>
                <c:pt idx="23">
                  <c:v>0.52797306328595495</c:v>
                </c:pt>
                <c:pt idx="24">
                  <c:v>0.59396969619670004</c:v>
                </c:pt>
                <c:pt idx="25">
                  <c:v>0.65996632910744402</c:v>
                </c:pt>
                <c:pt idx="26">
                  <c:v>0.725962962018188</c:v>
                </c:pt>
                <c:pt idx="27">
                  <c:v>0.79195959492893298</c:v>
                </c:pt>
                <c:pt idx="28">
                  <c:v>0.85795622783967695</c:v>
                </c:pt>
                <c:pt idx="29">
                  <c:v>0.92395286075042204</c:v>
                </c:pt>
                <c:pt idx="30">
                  <c:v>0.98994949366116602</c:v>
                </c:pt>
              </c:numCache>
            </c:numRef>
          </c:xVal>
          <c:yVal>
            <c:numRef>
              <c:f>'C Tool dx'!$U$5:$U$35</c:f>
              <c:numCache>
                <c:formatCode>0.000</c:formatCode>
                <c:ptCount val="31"/>
                <c:pt idx="0">
                  <c:v>0</c:v>
                </c:pt>
                <c:pt idx="1">
                  <c:v>0.35540274494031598</c:v>
                </c:pt>
                <c:pt idx="2">
                  <c:v>0.49387357806539001</c:v>
                </c:pt>
                <c:pt idx="3">
                  <c:v>0.59396969619670004</c:v>
                </c:pt>
                <c:pt idx="4">
                  <c:v>0.67303623808661095</c:v>
                </c:pt>
                <c:pt idx="5">
                  <c:v>0.73786478737262196</c:v>
                </c:pt>
                <c:pt idx="6">
                  <c:v>0.79195959492893298</c:v>
                </c:pt>
                <c:pt idx="7">
                  <c:v>0.83740339409656295</c:v>
                </c:pt>
                <c:pt idx="8">
                  <c:v>0.87554427516704003</c:v>
                </c:pt>
                <c:pt idx="9">
                  <c:v>0.90730369777709996</c:v>
                </c:pt>
                <c:pt idx="10">
                  <c:v>0.93333333333333302</c:v>
                </c:pt>
                <c:pt idx="11">
                  <c:v>0.95410225401217397</c:v>
                </c:pt>
                <c:pt idx="12">
                  <c:v>0.96994845223857096</c:v>
                </c:pt>
                <c:pt idx="13">
                  <c:v>0.98111048194267003</c:v>
                </c:pt>
                <c:pt idx="14">
                  <c:v>0.98774715613078101</c:v>
                </c:pt>
                <c:pt idx="15">
                  <c:v>0.98994949366116702</c:v>
                </c:pt>
                <c:pt idx="16">
                  <c:v>0.98774715613078101</c:v>
                </c:pt>
                <c:pt idx="17">
                  <c:v>0.98111048194267003</c:v>
                </c:pt>
                <c:pt idx="18">
                  <c:v>0.96994845223857096</c:v>
                </c:pt>
                <c:pt idx="19">
                  <c:v>0.95410225401217397</c:v>
                </c:pt>
                <c:pt idx="20">
                  <c:v>0.93333333333333302</c:v>
                </c:pt>
                <c:pt idx="21">
                  <c:v>0.90730369777710096</c:v>
                </c:pt>
                <c:pt idx="22">
                  <c:v>0.87554427516704003</c:v>
                </c:pt>
                <c:pt idx="23">
                  <c:v>0.83740339409656395</c:v>
                </c:pt>
                <c:pt idx="24">
                  <c:v>0.79195959492893298</c:v>
                </c:pt>
                <c:pt idx="25">
                  <c:v>0.73786478737262196</c:v>
                </c:pt>
                <c:pt idx="26">
                  <c:v>0.67303623808661195</c:v>
                </c:pt>
                <c:pt idx="27">
                  <c:v>0.59396969619670004</c:v>
                </c:pt>
                <c:pt idx="28">
                  <c:v>0.49387357806539101</c:v>
                </c:pt>
                <c:pt idx="29">
                  <c:v>0.35540274494031598</c:v>
                </c:pt>
                <c:pt idx="30">
                  <c:v>2.5809568279517801E-8</c:v>
                </c:pt>
              </c:numCache>
            </c:numRef>
          </c:yVal>
          <c:smooth val="1"/>
        </c:ser>
        <c:ser>
          <c:idx val="11"/>
          <c:order val="11"/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'C Tool dx'!$T$5:$T$35</c:f>
              <c:numCache>
                <c:formatCode>General</c:formatCode>
                <c:ptCount val="31"/>
                <c:pt idx="0" formatCode="0.000">
                  <c:v>-0.98994949366116702</c:v>
                </c:pt>
                <c:pt idx="1">
                  <c:v>-0.92395286075042204</c:v>
                </c:pt>
                <c:pt idx="2">
                  <c:v>-0.85795622783967795</c:v>
                </c:pt>
                <c:pt idx="3">
                  <c:v>-0.79195959492893298</c:v>
                </c:pt>
                <c:pt idx="4">
                  <c:v>-0.725962962018189</c:v>
                </c:pt>
                <c:pt idx="5">
                  <c:v>-0.65996632910744402</c:v>
                </c:pt>
                <c:pt idx="6">
                  <c:v>-0.59396969619670004</c:v>
                </c:pt>
                <c:pt idx="7">
                  <c:v>-0.52797306328595595</c:v>
                </c:pt>
                <c:pt idx="8">
                  <c:v>-0.46197643037521102</c:v>
                </c:pt>
                <c:pt idx="9">
                  <c:v>-0.39597979746446699</c:v>
                </c:pt>
                <c:pt idx="10">
                  <c:v>-0.32998316455372201</c:v>
                </c:pt>
                <c:pt idx="11">
                  <c:v>-0.26398653164297797</c:v>
                </c:pt>
                <c:pt idx="12">
                  <c:v>-0.19798989873223299</c:v>
                </c:pt>
                <c:pt idx="13">
                  <c:v>-0.13199326582148899</c:v>
                </c:pt>
                <c:pt idx="14">
                  <c:v>-6.5996632910744604E-2</c:v>
                </c:pt>
                <c:pt idx="15">
                  <c:v>-1.94289029309402E-16</c:v>
                </c:pt>
                <c:pt idx="16">
                  <c:v>6.5996632910744202E-2</c:v>
                </c:pt>
                <c:pt idx="17">
                  <c:v>0.13199326582148899</c:v>
                </c:pt>
                <c:pt idx="18">
                  <c:v>0.19798989873223299</c:v>
                </c:pt>
                <c:pt idx="19">
                  <c:v>0.26398653164297797</c:v>
                </c:pt>
                <c:pt idx="20">
                  <c:v>0.32998316455372201</c:v>
                </c:pt>
                <c:pt idx="21">
                  <c:v>0.39597979746446599</c:v>
                </c:pt>
                <c:pt idx="22">
                  <c:v>0.46197643037521102</c:v>
                </c:pt>
                <c:pt idx="23">
                  <c:v>0.52797306328595495</c:v>
                </c:pt>
                <c:pt idx="24">
                  <c:v>0.59396969619670004</c:v>
                </c:pt>
                <c:pt idx="25">
                  <c:v>0.65996632910744402</c:v>
                </c:pt>
                <c:pt idx="26">
                  <c:v>0.725962962018188</c:v>
                </c:pt>
                <c:pt idx="27">
                  <c:v>0.79195959492893298</c:v>
                </c:pt>
                <c:pt idx="28">
                  <c:v>0.85795622783967695</c:v>
                </c:pt>
                <c:pt idx="29">
                  <c:v>0.92395286075042204</c:v>
                </c:pt>
                <c:pt idx="30">
                  <c:v>0.98994949366116602</c:v>
                </c:pt>
              </c:numCache>
            </c:numRef>
          </c:xVal>
          <c:yVal>
            <c:numRef>
              <c:f>'C Tool dx'!$V$5:$V$35</c:f>
              <c:numCache>
                <c:formatCode>0.000</c:formatCode>
                <c:ptCount val="31"/>
                <c:pt idx="0">
                  <c:v>0</c:v>
                </c:pt>
                <c:pt idx="1">
                  <c:v>-0.35540274494031598</c:v>
                </c:pt>
                <c:pt idx="2">
                  <c:v>-0.49387357806539001</c:v>
                </c:pt>
                <c:pt idx="3">
                  <c:v>-0.59396969619670004</c:v>
                </c:pt>
                <c:pt idx="4">
                  <c:v>-0.67303623808661095</c:v>
                </c:pt>
                <c:pt idx="5">
                  <c:v>-0.73786478737262196</c:v>
                </c:pt>
                <c:pt idx="6">
                  <c:v>-0.79195959492893298</c:v>
                </c:pt>
                <c:pt idx="7">
                  <c:v>-0.83740339409656295</c:v>
                </c:pt>
                <c:pt idx="8">
                  <c:v>-0.87554427516704003</c:v>
                </c:pt>
                <c:pt idx="9">
                  <c:v>-0.90730369777709996</c:v>
                </c:pt>
                <c:pt idx="10">
                  <c:v>-0.93333333333333302</c:v>
                </c:pt>
                <c:pt idx="11">
                  <c:v>-0.95410225401217397</c:v>
                </c:pt>
                <c:pt idx="12">
                  <c:v>-0.96994845223857096</c:v>
                </c:pt>
                <c:pt idx="13">
                  <c:v>-0.98111048194267003</c:v>
                </c:pt>
                <c:pt idx="14">
                  <c:v>-0.98774715613078101</c:v>
                </c:pt>
                <c:pt idx="15">
                  <c:v>-0.98994949366116702</c:v>
                </c:pt>
                <c:pt idx="16">
                  <c:v>-0.98774715613078101</c:v>
                </c:pt>
                <c:pt idx="17">
                  <c:v>-0.98111048194267003</c:v>
                </c:pt>
                <c:pt idx="18">
                  <c:v>-0.96994845223857096</c:v>
                </c:pt>
                <c:pt idx="19">
                  <c:v>-0.95410225401217397</c:v>
                </c:pt>
                <c:pt idx="20">
                  <c:v>-0.93333333333333302</c:v>
                </c:pt>
                <c:pt idx="21">
                  <c:v>-0.90730369777710096</c:v>
                </c:pt>
                <c:pt idx="22">
                  <c:v>-0.87554427516704003</c:v>
                </c:pt>
                <c:pt idx="23">
                  <c:v>-0.83740339409656395</c:v>
                </c:pt>
                <c:pt idx="24">
                  <c:v>-0.79195959492893298</c:v>
                </c:pt>
                <c:pt idx="25">
                  <c:v>-0.73786478737262196</c:v>
                </c:pt>
                <c:pt idx="26">
                  <c:v>-0.67303623808661195</c:v>
                </c:pt>
                <c:pt idx="27">
                  <c:v>-0.59396969619670004</c:v>
                </c:pt>
                <c:pt idx="28">
                  <c:v>-0.49387357806539101</c:v>
                </c:pt>
                <c:pt idx="29">
                  <c:v>-0.35540274494031598</c:v>
                </c:pt>
                <c:pt idx="30">
                  <c:v>-2.5809568279517801E-8</c:v>
                </c:pt>
              </c:numCache>
            </c:numRef>
          </c:yVal>
          <c:smooth val="1"/>
        </c:ser>
        <c:ser>
          <c:idx val="12"/>
          <c:order val="12"/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'C Tool dx'!$W$5:$W$65</c:f>
              <c:numCache>
                <c:formatCode>0.000</c:formatCode>
                <c:ptCount val="61"/>
                <c:pt idx="0">
                  <c:v>-2.1213203435596428</c:v>
                </c:pt>
                <c:pt idx="1">
                  <c:v>-2.0506096654409882</c:v>
                </c:pt>
                <c:pt idx="2">
                  <c:v>-1.9798989873223329</c:v>
                </c:pt>
                <c:pt idx="3">
                  <c:v>-1.909188309203679</c:v>
                </c:pt>
                <c:pt idx="4">
                  <c:v>-1.8384776310850239</c:v>
                </c:pt>
                <c:pt idx="5">
                  <c:v>-1.7677669529663691</c:v>
                </c:pt>
                <c:pt idx="6">
                  <c:v>-1.697056274847714</c:v>
                </c:pt>
                <c:pt idx="7">
                  <c:v>-1.6263455967290601</c:v>
                </c:pt>
                <c:pt idx="8">
                  <c:v>-1.5556349186104039</c:v>
                </c:pt>
                <c:pt idx="9">
                  <c:v>-1.4849242404917491</c:v>
                </c:pt>
                <c:pt idx="10">
                  <c:v>-1.4142135623730949</c:v>
                </c:pt>
                <c:pt idx="11">
                  <c:v>-1.3435028842544401</c:v>
                </c:pt>
                <c:pt idx="12">
                  <c:v>-1.272792206135785</c:v>
                </c:pt>
                <c:pt idx="13">
                  <c:v>-1.20208152801713</c:v>
                </c:pt>
                <c:pt idx="14">
                  <c:v>-1.1313708498984749</c:v>
                </c:pt>
                <c:pt idx="15">
                  <c:v>-1.060660171779821</c:v>
                </c:pt>
                <c:pt idx="16">
                  <c:v>-0.98994949366116602</c:v>
                </c:pt>
                <c:pt idx="17">
                  <c:v>-0.91923881554251097</c:v>
                </c:pt>
                <c:pt idx="18">
                  <c:v>-0.84852813742385602</c:v>
                </c:pt>
                <c:pt idx="19">
                  <c:v>-0.77781745930520196</c:v>
                </c:pt>
                <c:pt idx="20">
                  <c:v>-0.70710678118654702</c:v>
                </c:pt>
                <c:pt idx="21">
                  <c:v>-0.63639610306789196</c:v>
                </c:pt>
                <c:pt idx="22">
                  <c:v>-0.56568542494923701</c:v>
                </c:pt>
                <c:pt idx="23">
                  <c:v>-0.49497474683058301</c:v>
                </c:pt>
                <c:pt idx="24">
                  <c:v>-0.42426406871192801</c:v>
                </c:pt>
                <c:pt idx="25">
                  <c:v>-0.35355339059327301</c:v>
                </c:pt>
                <c:pt idx="26">
                  <c:v>-0.28284271247461801</c:v>
                </c:pt>
                <c:pt idx="27">
                  <c:v>-0.21213203435596401</c:v>
                </c:pt>
                <c:pt idx="28">
                  <c:v>-0.141421356237309</c:v>
                </c:pt>
                <c:pt idx="29">
                  <c:v>-7.0710678118654002E-2</c:v>
                </c:pt>
                <c:pt idx="30">
                  <c:v>7.4940054162198096E-16</c:v>
                </c:pt>
                <c:pt idx="31">
                  <c:v>7.0710678118655501E-2</c:v>
                </c:pt>
                <c:pt idx="32">
                  <c:v>0.14142135623731</c:v>
                </c:pt>
                <c:pt idx="33">
                  <c:v>0.212132034355965</c:v>
                </c:pt>
                <c:pt idx="34">
                  <c:v>0.28284271247462001</c:v>
                </c:pt>
                <c:pt idx="35">
                  <c:v>0.35355339059327501</c:v>
                </c:pt>
                <c:pt idx="36">
                  <c:v>0.42426406871192901</c:v>
                </c:pt>
                <c:pt idx="37">
                  <c:v>0.49497474683058401</c:v>
                </c:pt>
                <c:pt idx="38">
                  <c:v>0.56568542494923901</c:v>
                </c:pt>
                <c:pt idx="39">
                  <c:v>0.63639610306789396</c:v>
                </c:pt>
                <c:pt idx="40">
                  <c:v>0.70710678118654802</c:v>
                </c:pt>
                <c:pt idx="41">
                  <c:v>0.77781745930520296</c:v>
                </c:pt>
                <c:pt idx="42">
                  <c:v>0.84852813742385802</c:v>
                </c:pt>
                <c:pt idx="43">
                  <c:v>0.91923881554251197</c:v>
                </c:pt>
                <c:pt idx="44">
                  <c:v>0.98994949366116702</c:v>
                </c:pt>
                <c:pt idx="45">
                  <c:v>1.0606601717798221</c:v>
                </c:pt>
                <c:pt idx="46">
                  <c:v>1.1313708498984769</c:v>
                </c:pt>
                <c:pt idx="47">
                  <c:v>1.202081528017132</c:v>
                </c:pt>
                <c:pt idx="48">
                  <c:v>1.272792206135787</c:v>
                </c:pt>
                <c:pt idx="49">
                  <c:v>1.343502884254441</c:v>
                </c:pt>
                <c:pt idx="50">
                  <c:v>1.414213562373096</c:v>
                </c:pt>
                <c:pt idx="51">
                  <c:v>1.4849242404917511</c:v>
                </c:pt>
                <c:pt idx="52">
                  <c:v>1.5556349186104059</c:v>
                </c:pt>
                <c:pt idx="53">
                  <c:v>1.626345596729061</c:v>
                </c:pt>
                <c:pt idx="54">
                  <c:v>1.6970562748477149</c:v>
                </c:pt>
                <c:pt idx="55">
                  <c:v>1.76776695296637</c:v>
                </c:pt>
                <c:pt idx="56">
                  <c:v>1.838477631085025</c:v>
                </c:pt>
                <c:pt idx="57">
                  <c:v>1.9091883092036801</c:v>
                </c:pt>
                <c:pt idx="58">
                  <c:v>1.9798989873223349</c:v>
                </c:pt>
                <c:pt idx="59">
                  <c:v>2.05060966544099</c:v>
                </c:pt>
                <c:pt idx="60">
                  <c:v>2.1213203435596442</c:v>
                </c:pt>
              </c:numCache>
            </c:numRef>
          </c:xVal>
          <c:yVal>
            <c:numRef>
              <c:f>'C Tool dx'!$X$5:$X$65</c:f>
              <c:numCache>
                <c:formatCode>0.000</c:formatCode>
                <c:ptCount val="61"/>
                <c:pt idx="0">
                  <c:v>0</c:v>
                </c:pt>
                <c:pt idx="1">
                  <c:v>0.54313902456000995</c:v>
                </c:pt>
                <c:pt idx="2">
                  <c:v>0.76157731058639</c:v>
                </c:pt>
                <c:pt idx="3">
                  <c:v>0.92466210044534602</c:v>
                </c:pt>
                <c:pt idx="4">
                  <c:v>1.058300524425837</c:v>
                </c:pt>
                <c:pt idx="5">
                  <c:v>1.1726039399558581</c:v>
                </c:pt>
                <c:pt idx="6">
                  <c:v>1.2727922061357859</c:v>
                </c:pt>
                <c:pt idx="7">
                  <c:v>1.361983847187624</c:v>
                </c:pt>
                <c:pt idx="8">
                  <c:v>1.442220510185596</c:v>
                </c:pt>
                <c:pt idx="9">
                  <c:v>1.514925740754312</c:v>
                </c:pt>
                <c:pt idx="10">
                  <c:v>1.58113883008419</c:v>
                </c:pt>
                <c:pt idx="11">
                  <c:v>1.6416455159382011</c:v>
                </c:pt>
                <c:pt idx="12">
                  <c:v>1.6970562748477149</c:v>
                </c:pt>
                <c:pt idx="13">
                  <c:v>1.7478558292948541</c:v>
                </c:pt>
                <c:pt idx="14">
                  <c:v>1.7944358444926369</c:v>
                </c:pt>
                <c:pt idx="15">
                  <c:v>1.8371173070873841</c:v>
                </c:pt>
                <c:pt idx="16">
                  <c:v>1.8761663039293719</c:v>
                </c:pt>
                <c:pt idx="17">
                  <c:v>1.9118054294305169</c:v>
                </c:pt>
                <c:pt idx="18">
                  <c:v>1.9442222095223589</c:v>
                </c:pt>
                <c:pt idx="19">
                  <c:v>1.973575435599056</c:v>
                </c:pt>
                <c:pt idx="20">
                  <c:v>2</c:v>
                </c:pt>
                <c:pt idx="21">
                  <c:v>2.023610634484807</c:v>
                </c:pt>
                <c:pt idx="22">
                  <c:v>2.0445048300260882</c:v>
                </c:pt>
                <c:pt idx="23">
                  <c:v>2.0627651344736271</c:v>
                </c:pt>
                <c:pt idx="24">
                  <c:v>2.078460969082653</c:v>
                </c:pt>
                <c:pt idx="25">
                  <c:v>2.0916500663351889</c:v>
                </c:pt>
                <c:pt idx="26">
                  <c:v>2.1023796041628642</c:v>
                </c:pt>
                <c:pt idx="27">
                  <c:v>2.110687091920544</c:v>
                </c:pt>
                <c:pt idx="28">
                  <c:v>2.1166010488516722</c:v>
                </c:pt>
                <c:pt idx="29">
                  <c:v>2.12014150471142</c:v>
                </c:pt>
                <c:pt idx="30">
                  <c:v>2.1213203435596428</c:v>
                </c:pt>
                <c:pt idx="31">
                  <c:v>2.12014150471142</c:v>
                </c:pt>
                <c:pt idx="32">
                  <c:v>2.1166010488516722</c:v>
                </c:pt>
                <c:pt idx="33">
                  <c:v>2.110687091920544</c:v>
                </c:pt>
                <c:pt idx="34">
                  <c:v>2.1023796041628642</c:v>
                </c:pt>
                <c:pt idx="35">
                  <c:v>2.0916500663351889</c:v>
                </c:pt>
                <c:pt idx="36">
                  <c:v>2.078460969082653</c:v>
                </c:pt>
                <c:pt idx="37">
                  <c:v>2.0627651344736271</c:v>
                </c:pt>
                <c:pt idx="38">
                  <c:v>2.0445048300260869</c:v>
                </c:pt>
                <c:pt idx="39">
                  <c:v>2.0236106344848062</c:v>
                </c:pt>
                <c:pt idx="40">
                  <c:v>2</c:v>
                </c:pt>
                <c:pt idx="41">
                  <c:v>1.9735754355990549</c:v>
                </c:pt>
                <c:pt idx="42">
                  <c:v>1.944222209522358</c:v>
                </c:pt>
                <c:pt idx="43">
                  <c:v>1.911805429430516</c:v>
                </c:pt>
                <c:pt idx="44">
                  <c:v>1.8761663039293719</c:v>
                </c:pt>
                <c:pt idx="45">
                  <c:v>1.837117307087383</c:v>
                </c:pt>
                <c:pt idx="46">
                  <c:v>1.794435844492636</c:v>
                </c:pt>
                <c:pt idx="47">
                  <c:v>1.7478558292948529</c:v>
                </c:pt>
                <c:pt idx="48">
                  <c:v>1.6970562748477129</c:v>
                </c:pt>
                <c:pt idx="49">
                  <c:v>1.6416455159381991</c:v>
                </c:pt>
                <c:pt idx="50">
                  <c:v>1.5811388300841891</c:v>
                </c:pt>
                <c:pt idx="51">
                  <c:v>1.5149257407543111</c:v>
                </c:pt>
                <c:pt idx="52">
                  <c:v>1.4422205101855941</c:v>
                </c:pt>
                <c:pt idx="53">
                  <c:v>1.361983847187622</c:v>
                </c:pt>
                <c:pt idx="54">
                  <c:v>1.2727922061357839</c:v>
                </c:pt>
                <c:pt idx="55">
                  <c:v>1.172603939955855</c:v>
                </c:pt>
                <c:pt idx="56">
                  <c:v>1.0583005244258341</c:v>
                </c:pt>
                <c:pt idx="57">
                  <c:v>0.92466210044534303</c:v>
                </c:pt>
                <c:pt idx="58">
                  <c:v>0.761577310586386</c:v>
                </c:pt>
                <c:pt idx="59">
                  <c:v>0.54313902456000496</c:v>
                </c:pt>
                <c:pt idx="60">
                  <c:v>0</c:v>
                </c:pt>
              </c:numCache>
            </c:numRef>
          </c:yVal>
          <c:smooth val="1"/>
        </c:ser>
        <c:ser>
          <c:idx val="13"/>
          <c:order val="13"/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'C Tool dx'!$W$5:$W$65</c:f>
              <c:numCache>
                <c:formatCode>0.000</c:formatCode>
                <c:ptCount val="61"/>
                <c:pt idx="0">
                  <c:v>-2.1213203435596428</c:v>
                </c:pt>
                <c:pt idx="1">
                  <c:v>-2.0506096654409882</c:v>
                </c:pt>
                <c:pt idx="2">
                  <c:v>-1.9798989873223329</c:v>
                </c:pt>
                <c:pt idx="3">
                  <c:v>-1.909188309203679</c:v>
                </c:pt>
                <c:pt idx="4">
                  <c:v>-1.8384776310850239</c:v>
                </c:pt>
                <c:pt idx="5">
                  <c:v>-1.7677669529663691</c:v>
                </c:pt>
                <c:pt idx="6">
                  <c:v>-1.697056274847714</c:v>
                </c:pt>
                <c:pt idx="7">
                  <c:v>-1.6263455967290601</c:v>
                </c:pt>
                <c:pt idx="8">
                  <c:v>-1.5556349186104039</c:v>
                </c:pt>
                <c:pt idx="9">
                  <c:v>-1.4849242404917491</c:v>
                </c:pt>
                <c:pt idx="10">
                  <c:v>-1.4142135623730949</c:v>
                </c:pt>
                <c:pt idx="11">
                  <c:v>-1.3435028842544401</c:v>
                </c:pt>
                <c:pt idx="12">
                  <c:v>-1.272792206135785</c:v>
                </c:pt>
                <c:pt idx="13">
                  <c:v>-1.20208152801713</c:v>
                </c:pt>
                <c:pt idx="14">
                  <c:v>-1.1313708498984749</c:v>
                </c:pt>
                <c:pt idx="15">
                  <c:v>-1.060660171779821</c:v>
                </c:pt>
                <c:pt idx="16">
                  <c:v>-0.98994949366116602</c:v>
                </c:pt>
                <c:pt idx="17">
                  <c:v>-0.91923881554251097</c:v>
                </c:pt>
                <c:pt idx="18">
                  <c:v>-0.84852813742385602</c:v>
                </c:pt>
                <c:pt idx="19">
                  <c:v>-0.77781745930520196</c:v>
                </c:pt>
                <c:pt idx="20">
                  <c:v>-0.70710678118654702</c:v>
                </c:pt>
                <c:pt idx="21">
                  <c:v>-0.63639610306789196</c:v>
                </c:pt>
                <c:pt idx="22">
                  <c:v>-0.56568542494923701</c:v>
                </c:pt>
                <c:pt idx="23">
                  <c:v>-0.49497474683058301</c:v>
                </c:pt>
                <c:pt idx="24">
                  <c:v>-0.42426406871192801</c:v>
                </c:pt>
                <c:pt idx="25">
                  <c:v>-0.35355339059327301</c:v>
                </c:pt>
                <c:pt idx="26">
                  <c:v>-0.28284271247461801</c:v>
                </c:pt>
                <c:pt idx="27">
                  <c:v>-0.21213203435596401</c:v>
                </c:pt>
                <c:pt idx="28">
                  <c:v>-0.141421356237309</c:v>
                </c:pt>
                <c:pt idx="29">
                  <c:v>-7.0710678118654002E-2</c:v>
                </c:pt>
                <c:pt idx="30">
                  <c:v>7.4940054162198096E-16</c:v>
                </c:pt>
                <c:pt idx="31">
                  <c:v>7.0710678118655501E-2</c:v>
                </c:pt>
                <c:pt idx="32">
                  <c:v>0.14142135623731</c:v>
                </c:pt>
                <c:pt idx="33">
                  <c:v>0.212132034355965</c:v>
                </c:pt>
                <c:pt idx="34">
                  <c:v>0.28284271247462001</c:v>
                </c:pt>
                <c:pt idx="35">
                  <c:v>0.35355339059327501</c:v>
                </c:pt>
                <c:pt idx="36">
                  <c:v>0.42426406871192901</c:v>
                </c:pt>
                <c:pt idx="37">
                  <c:v>0.49497474683058401</c:v>
                </c:pt>
                <c:pt idx="38">
                  <c:v>0.56568542494923901</c:v>
                </c:pt>
                <c:pt idx="39">
                  <c:v>0.63639610306789396</c:v>
                </c:pt>
                <c:pt idx="40">
                  <c:v>0.70710678118654802</c:v>
                </c:pt>
                <c:pt idx="41">
                  <c:v>0.77781745930520296</c:v>
                </c:pt>
                <c:pt idx="42">
                  <c:v>0.84852813742385802</c:v>
                </c:pt>
                <c:pt idx="43">
                  <c:v>0.91923881554251197</c:v>
                </c:pt>
                <c:pt idx="44">
                  <c:v>0.98994949366116702</c:v>
                </c:pt>
                <c:pt idx="45">
                  <c:v>1.0606601717798221</c:v>
                </c:pt>
                <c:pt idx="46">
                  <c:v>1.1313708498984769</c:v>
                </c:pt>
                <c:pt idx="47">
                  <c:v>1.202081528017132</c:v>
                </c:pt>
                <c:pt idx="48">
                  <c:v>1.272792206135787</c:v>
                </c:pt>
                <c:pt idx="49">
                  <c:v>1.343502884254441</c:v>
                </c:pt>
                <c:pt idx="50">
                  <c:v>1.414213562373096</c:v>
                </c:pt>
                <c:pt idx="51">
                  <c:v>1.4849242404917511</c:v>
                </c:pt>
                <c:pt idx="52">
                  <c:v>1.5556349186104059</c:v>
                </c:pt>
                <c:pt idx="53">
                  <c:v>1.626345596729061</c:v>
                </c:pt>
                <c:pt idx="54">
                  <c:v>1.6970562748477149</c:v>
                </c:pt>
                <c:pt idx="55">
                  <c:v>1.76776695296637</c:v>
                </c:pt>
                <c:pt idx="56">
                  <c:v>1.838477631085025</c:v>
                </c:pt>
                <c:pt idx="57">
                  <c:v>1.9091883092036801</c:v>
                </c:pt>
                <c:pt idx="58">
                  <c:v>1.9798989873223349</c:v>
                </c:pt>
                <c:pt idx="59">
                  <c:v>2.05060966544099</c:v>
                </c:pt>
                <c:pt idx="60">
                  <c:v>2.1213203435596442</c:v>
                </c:pt>
              </c:numCache>
            </c:numRef>
          </c:xVal>
          <c:yVal>
            <c:numRef>
              <c:f>'C Tool dx'!$Y$5:$Y$65</c:f>
              <c:numCache>
                <c:formatCode>0.000</c:formatCode>
                <c:ptCount val="61"/>
                <c:pt idx="0">
                  <c:v>0</c:v>
                </c:pt>
                <c:pt idx="1">
                  <c:v>-0.54313902456000995</c:v>
                </c:pt>
                <c:pt idx="2">
                  <c:v>-0.76157731058639</c:v>
                </c:pt>
                <c:pt idx="3">
                  <c:v>-0.92466210044534602</c:v>
                </c:pt>
                <c:pt idx="4">
                  <c:v>-1.058300524425837</c:v>
                </c:pt>
                <c:pt idx="5">
                  <c:v>-1.1726039399558581</c:v>
                </c:pt>
                <c:pt idx="6">
                  <c:v>-1.2727922061357859</c:v>
                </c:pt>
                <c:pt idx="7">
                  <c:v>-1.361983847187624</c:v>
                </c:pt>
                <c:pt idx="8">
                  <c:v>-1.442220510185596</c:v>
                </c:pt>
                <c:pt idx="9">
                  <c:v>-1.514925740754312</c:v>
                </c:pt>
                <c:pt idx="10">
                  <c:v>-1.58113883008419</c:v>
                </c:pt>
                <c:pt idx="11">
                  <c:v>-1.6416455159382011</c:v>
                </c:pt>
                <c:pt idx="12">
                  <c:v>-1.6970562748477149</c:v>
                </c:pt>
                <c:pt idx="13">
                  <c:v>-1.7478558292948541</c:v>
                </c:pt>
                <c:pt idx="14">
                  <c:v>-1.7944358444926369</c:v>
                </c:pt>
                <c:pt idx="15">
                  <c:v>-1.8371173070873841</c:v>
                </c:pt>
                <c:pt idx="16">
                  <c:v>-1.8761663039293719</c:v>
                </c:pt>
                <c:pt idx="17">
                  <c:v>-1.9118054294305169</c:v>
                </c:pt>
                <c:pt idx="18">
                  <c:v>-1.9442222095223589</c:v>
                </c:pt>
                <c:pt idx="19">
                  <c:v>-1.973575435599056</c:v>
                </c:pt>
                <c:pt idx="20">
                  <c:v>-2</c:v>
                </c:pt>
                <c:pt idx="21">
                  <c:v>-2.023610634484807</c:v>
                </c:pt>
                <c:pt idx="22">
                  <c:v>-2.0445048300260882</c:v>
                </c:pt>
                <c:pt idx="23">
                  <c:v>-2.0627651344736271</c:v>
                </c:pt>
                <c:pt idx="24">
                  <c:v>-2.078460969082653</c:v>
                </c:pt>
                <c:pt idx="25">
                  <c:v>-2.0916500663351889</c:v>
                </c:pt>
                <c:pt idx="26">
                  <c:v>-2.1023796041628642</c:v>
                </c:pt>
                <c:pt idx="27">
                  <c:v>-2.110687091920544</c:v>
                </c:pt>
                <c:pt idx="28">
                  <c:v>-2.1166010488516722</c:v>
                </c:pt>
                <c:pt idx="29">
                  <c:v>-2.12014150471142</c:v>
                </c:pt>
                <c:pt idx="30">
                  <c:v>-2.1213203435596428</c:v>
                </c:pt>
                <c:pt idx="31">
                  <c:v>-2.12014150471142</c:v>
                </c:pt>
                <c:pt idx="32">
                  <c:v>-2.1166010488516722</c:v>
                </c:pt>
                <c:pt idx="33">
                  <c:v>-2.110687091920544</c:v>
                </c:pt>
                <c:pt idx="34">
                  <c:v>-2.1023796041628642</c:v>
                </c:pt>
                <c:pt idx="35">
                  <c:v>-2.0916500663351889</c:v>
                </c:pt>
                <c:pt idx="36">
                  <c:v>-2.078460969082653</c:v>
                </c:pt>
                <c:pt idx="37">
                  <c:v>-2.0627651344736271</c:v>
                </c:pt>
                <c:pt idx="38">
                  <c:v>-2.0445048300260869</c:v>
                </c:pt>
                <c:pt idx="39">
                  <c:v>-2.0236106344848062</c:v>
                </c:pt>
                <c:pt idx="40">
                  <c:v>-2</c:v>
                </c:pt>
                <c:pt idx="41">
                  <c:v>-1.9735754355990549</c:v>
                </c:pt>
                <c:pt idx="42">
                  <c:v>-1.944222209522358</c:v>
                </c:pt>
                <c:pt idx="43">
                  <c:v>-1.911805429430516</c:v>
                </c:pt>
                <c:pt idx="44">
                  <c:v>-1.8761663039293719</c:v>
                </c:pt>
                <c:pt idx="45">
                  <c:v>-1.837117307087383</c:v>
                </c:pt>
                <c:pt idx="46">
                  <c:v>-1.794435844492636</c:v>
                </c:pt>
                <c:pt idx="47">
                  <c:v>-1.7478558292948529</c:v>
                </c:pt>
                <c:pt idx="48">
                  <c:v>-1.6970562748477129</c:v>
                </c:pt>
                <c:pt idx="49">
                  <c:v>-1.6416455159381991</c:v>
                </c:pt>
                <c:pt idx="50">
                  <c:v>-1.5811388300841891</c:v>
                </c:pt>
                <c:pt idx="51">
                  <c:v>-1.5149257407543111</c:v>
                </c:pt>
                <c:pt idx="52">
                  <c:v>-1.4422205101855941</c:v>
                </c:pt>
                <c:pt idx="53">
                  <c:v>-1.361983847187622</c:v>
                </c:pt>
                <c:pt idx="54">
                  <c:v>-1.2727922061357839</c:v>
                </c:pt>
                <c:pt idx="55">
                  <c:v>-1.172603939955855</c:v>
                </c:pt>
                <c:pt idx="56">
                  <c:v>-1.0583005244258341</c:v>
                </c:pt>
                <c:pt idx="57">
                  <c:v>-0.92466210044534303</c:v>
                </c:pt>
                <c:pt idx="58">
                  <c:v>-0.761577310586386</c:v>
                </c:pt>
                <c:pt idx="59">
                  <c:v>-0.54313902456000496</c:v>
                </c:pt>
                <c:pt idx="60">
                  <c:v>0</c:v>
                </c:pt>
              </c:numCache>
            </c:numRef>
          </c:yVal>
          <c:smooth val="1"/>
        </c:ser>
        <c:ser>
          <c:idx val="14"/>
          <c:order val="14"/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'C Tool dx'!$Z$4:$Z$5</c:f>
              <c:numCache>
                <c:formatCode>General</c:formatCode>
                <c:ptCount val="2"/>
                <c:pt idx="0">
                  <c:v>-4</c:v>
                </c:pt>
                <c:pt idx="1">
                  <c:v>4</c:v>
                </c:pt>
              </c:numCache>
            </c:numRef>
          </c:xVal>
          <c:yVal>
            <c:numRef>
              <c:f>'C Tool dx'!$AA$4:$AA$5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1"/>
        </c:ser>
        <c:ser>
          <c:idx val="15"/>
          <c:order val="15"/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'C Tool dx'!$Z$4:$Z$5</c:f>
              <c:numCache>
                <c:formatCode>General</c:formatCode>
                <c:ptCount val="2"/>
                <c:pt idx="0">
                  <c:v>-4</c:v>
                </c:pt>
                <c:pt idx="1">
                  <c:v>4</c:v>
                </c:pt>
              </c:numCache>
            </c:numRef>
          </c:xVal>
          <c:yVal>
            <c:numRef>
              <c:f>'C Tool dx'!$AB$4:$AB$5</c:f>
              <c:numCache>
                <c:formatCode>General</c:formatCode>
                <c:ptCount val="2"/>
                <c:pt idx="0">
                  <c:v>-0.75</c:v>
                </c:pt>
                <c:pt idx="1">
                  <c:v>-0.75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18400"/>
        <c:axId val="48128768"/>
      </c:scatterChart>
      <c:valAx>
        <c:axId val="48118400"/>
        <c:scaling>
          <c:orientation val="minMax"/>
          <c:max val="4"/>
          <c:min val="-4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LOS Distance from Star (AU)</a:t>
                </a:r>
              </a:p>
            </c:rich>
          </c:tx>
          <c:layout>
            <c:manualLayout>
              <c:xMode val="edge"/>
              <c:yMode val="edge"/>
              <c:x val="0.369254255562453"/>
              <c:y val="0.9510745895135199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cross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128768"/>
        <c:crossesAt val="-4"/>
        <c:crossBetween val="midCat"/>
      </c:valAx>
      <c:valAx>
        <c:axId val="48128768"/>
        <c:scaling>
          <c:orientation val="minMax"/>
          <c:max val="4"/>
          <c:min val="-4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Apparent Separation (AU)</a:t>
                </a:r>
              </a:p>
            </c:rich>
          </c:tx>
          <c:layout>
            <c:manualLayout>
              <c:xMode val="edge"/>
              <c:yMode val="edge"/>
              <c:x val="1.28950893586434E-2"/>
              <c:y val="0.346063602514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cross"/>
        <c:tickLblPos val="nextTo"/>
        <c:spPr>
          <a:ln w="3175">
            <a:solidFill>
              <a:srgbClr val="808080"/>
            </a:solidFill>
            <a:prstDash val="solid"/>
          </a:ln>
        </c:spPr>
        <c:crossAx val="48118400"/>
        <c:crossesAt val="-4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95646</TotalTime>
  <Words>1533</Words>
  <Application>Microsoft Office PowerPoint</Application>
  <PresentationFormat>On-screen Show (4:3)</PresentationFormat>
  <Paragraphs>207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1_TPF</vt:lpstr>
      <vt:lpstr>JPL</vt:lpstr>
      <vt:lpstr>Photo Editor Photo</vt:lpstr>
      <vt:lpstr>Starshade Characteristics and Performance   Stuart Shaklan Jet Propulsion Laboratory, California Institute of Technology August 3, 2016  Habex Concept STDT Meeting </vt:lpstr>
      <vt:lpstr>Overview</vt:lpstr>
      <vt:lpstr>PowerPoint Presentation</vt:lpstr>
      <vt:lpstr>Exo-Earth Detection Optimization</vt:lpstr>
      <vt:lpstr>Observational Completeness Obscurational and Photometric </vt:lpstr>
      <vt:lpstr>Exo-Earth Key Observational Parameter Trades</vt:lpstr>
      <vt:lpstr>Comparative HZ Observational Completeness (JPL)  1-day min time on target assuming proposed ARRM Thrusters</vt:lpstr>
      <vt:lpstr>Number of Targets Observed</vt:lpstr>
      <vt:lpstr>Starshade Mission Concept Exo-Earth Detection Results</vt:lpstr>
      <vt:lpstr>Starshade Mission Concept Exo-Earth Characterization Results</vt:lpstr>
      <vt:lpstr>Stark et al (2016) Starshade Model Parameters</vt:lpstr>
      <vt:lpstr>Projections for 4 m, 60 mas, 1e-10</vt:lpstr>
      <vt:lpstr>Projections for 6 m, 50 mas, contrast 3e-10</vt:lpstr>
      <vt:lpstr>Projection for Yield vs. Launch Mass</vt:lpstr>
      <vt:lpstr>2-Starshade idea</vt:lpstr>
      <vt:lpstr>BACKUP SLIDES</vt:lpstr>
      <vt:lpstr>Maximizing Observational Completeness</vt:lpstr>
      <vt:lpstr>Option 4 Definition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AFTA Coronagraph Mechanisms</dc:title>
  <dc:creator>Foote, Marc C (6410)</dc:creator>
  <cp:lastModifiedBy>Shaklan, Stuart B (383A)</cp:lastModifiedBy>
  <cp:revision>1057</cp:revision>
  <cp:lastPrinted>2014-04-22T16:04:56Z</cp:lastPrinted>
  <dcterms:created xsi:type="dcterms:W3CDTF">2012-12-13T00:46:19Z</dcterms:created>
  <dcterms:modified xsi:type="dcterms:W3CDTF">2016-08-25T00:55:35Z</dcterms:modified>
</cp:coreProperties>
</file>